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3"/>
  </p:notesMasterIdLst>
  <p:sldIdLst>
    <p:sldId id="5619" r:id="rId5"/>
    <p:sldId id="5863" r:id="rId6"/>
    <p:sldId id="5824" r:id="rId7"/>
    <p:sldId id="5832" r:id="rId8"/>
    <p:sldId id="5684" r:id="rId9"/>
    <p:sldId id="5751" r:id="rId10"/>
    <p:sldId id="5876" r:id="rId11"/>
    <p:sldId id="5755" r:id="rId12"/>
    <p:sldId id="5752" r:id="rId13"/>
    <p:sldId id="5756" r:id="rId14"/>
    <p:sldId id="5753" r:id="rId15"/>
    <p:sldId id="5757" r:id="rId16"/>
    <p:sldId id="5778" r:id="rId17"/>
    <p:sldId id="5779" r:id="rId18"/>
    <p:sldId id="5847" r:id="rId19"/>
    <p:sldId id="5875" r:id="rId20"/>
    <p:sldId id="5848" r:id="rId21"/>
    <p:sldId id="5600" r:id="rId22"/>
  </p:sldIdLst>
  <p:sldSz cx="12192000" cy="6858000"/>
  <p:notesSz cx="6889750" cy="1002188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CD5601-2973-CB75-BD16-614FF1797731}" name="heike.labetzki@hl-managementconsulting.com" initials="he" userId="S::urn:spo:guest#heike.labetzki@hl-managementconsulting.com::" providerId="AD"/>
  <p188:author id="{B61F6205-7B45-4645-B928-BA662589AA10}" name="Corinne Godard" initials="CG" userId="S::cgodard@gulfstream-communication.fr::1e0c18a1-ea47-4682-a5d8-29ecd938e689" providerId="AD"/>
  <p188:author id="{679C3229-34B9-7943-AC00-C66795D059A8}" name="Marie Fauvet" initials="MF" userId="S::mfauvet@gulfstream-communication.fr::361d54c6-0618-469d-b5c0-90ab353bc32a" providerId="AD"/>
  <p188:author id="{84077830-F6CE-09B7-6525-1D12EB8454A1}" name="Nicolas Couvret" initials="NC" userId="S::ncouvret@touchpointmedia.fr::399a962c-a901-4523-b789-bfcca4263d82" providerId="AD"/>
  <p188:author id="{820C4D49-604A-EDC8-E758-C3EEB263EBC4}" name="Héline Ottin Pecchio" initials="HOP" userId="S::hottinpecchio@gulfstream-communication.fr::7821e40b-dba5-48e9-a01a-cf58cf7d921c" providerId="AD"/>
  <p188:author id="{F6E0736E-9A73-16FA-04D2-28A7A0BE56B6}" name="Catherine Etchart" initials="CE" userId="S::cetchart@gulfstream-group.fr::4bfe2c76-7ffd-4467-9c43-8df18ccb6cd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5546"/>
    <a:srgbClr val="FFFFFF"/>
    <a:srgbClr val="EA4F3D"/>
    <a:srgbClr val="040000"/>
    <a:srgbClr val="81DBD2"/>
    <a:srgbClr val="CCE685"/>
    <a:srgbClr val="F8BD95"/>
    <a:srgbClr val="F8BEA1"/>
    <a:srgbClr val="F6CBC6"/>
    <a:srgbClr val="F9D4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Segoe UI"/>
          <a:ea typeface="Segoe UI"/>
          <a:cs typeface="Segoe UI"/>
        </a:font>
        <a:srgbClr val="1D1D1D"/>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BCDCC"/>
          </a:solidFill>
        </a:fill>
      </a:tcStyle>
    </a:wholeTbl>
    <a:band2H>
      <a:tcTxStyle/>
      <a:tcStyle>
        <a:tcBdr/>
        <a:fill>
          <a:solidFill>
            <a:srgbClr val="FDE8E7"/>
          </a:solidFill>
        </a:fill>
      </a:tcStyle>
    </a:band2H>
    <a:firstCol>
      <a:tcTxStyle b="on" i="off">
        <a:font>
          <a:latin typeface="Segoe UI"/>
          <a:ea typeface="Segoe UI"/>
          <a:cs typeface="Segoe U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Segoe UI"/>
          <a:ea typeface="Segoe UI"/>
          <a:cs typeface="Segoe U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Segoe UI"/>
          <a:ea typeface="Segoe UI"/>
          <a:cs typeface="Segoe U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Segoe UI"/>
          <a:ea typeface="Segoe UI"/>
          <a:cs typeface="Segoe UI"/>
        </a:font>
        <a:srgbClr val="1D1D1D"/>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CFE5"/>
          </a:solidFill>
        </a:fill>
      </a:tcStyle>
    </a:wholeTbl>
    <a:band2H>
      <a:tcTxStyle/>
      <a:tcStyle>
        <a:tcBdr/>
        <a:fill>
          <a:solidFill>
            <a:srgbClr val="E8E8F2"/>
          </a:solidFill>
        </a:fill>
      </a:tcStyle>
    </a:band2H>
    <a:firstCol>
      <a:tcTxStyle b="on" i="off">
        <a:font>
          <a:latin typeface="Segoe UI"/>
          <a:ea typeface="Segoe UI"/>
          <a:cs typeface="Segoe U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Segoe UI"/>
          <a:ea typeface="Segoe UI"/>
          <a:cs typeface="Segoe U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Segoe UI"/>
          <a:ea typeface="Segoe UI"/>
          <a:cs typeface="Segoe U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Segoe UI"/>
          <a:ea typeface="Segoe UI"/>
          <a:cs typeface="Segoe UI"/>
        </a:font>
        <a:srgbClr val="1D1D1D"/>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AE9CE"/>
          </a:solidFill>
        </a:fill>
      </a:tcStyle>
    </a:wholeTbl>
    <a:band2H>
      <a:tcTxStyle/>
      <a:tcStyle>
        <a:tcBdr/>
        <a:fill>
          <a:solidFill>
            <a:srgbClr val="EDF4E8"/>
          </a:solidFill>
        </a:fill>
      </a:tcStyle>
    </a:band2H>
    <a:firstCol>
      <a:tcTxStyle b="on" i="off">
        <a:font>
          <a:latin typeface="Segoe UI"/>
          <a:ea typeface="Segoe UI"/>
          <a:cs typeface="Segoe U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Segoe UI"/>
          <a:ea typeface="Segoe UI"/>
          <a:cs typeface="Segoe U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Segoe UI"/>
          <a:ea typeface="Segoe UI"/>
          <a:cs typeface="Segoe U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Segoe UI"/>
          <a:ea typeface="Segoe UI"/>
          <a:cs typeface="Segoe UI"/>
        </a:font>
        <a:srgbClr val="1D1D1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FFFFFF"/>
          </a:solidFill>
        </a:fill>
      </a:tcStyle>
    </a:band2H>
    <a:firstCol>
      <a:tcTxStyle b="on" i="off">
        <a:font>
          <a:latin typeface="Segoe UI"/>
          <a:ea typeface="Segoe UI"/>
          <a:cs typeface="Segoe U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Segoe UI"/>
          <a:ea typeface="Segoe UI"/>
          <a:cs typeface="Segoe UI"/>
        </a:font>
        <a:srgbClr val="1D1D1D"/>
      </a:tcTxStyle>
      <a:tcStyle>
        <a:tcBdr>
          <a:left>
            <a:ln w="12700" cap="flat">
              <a:noFill/>
              <a:miter lim="400000"/>
            </a:ln>
          </a:left>
          <a:right>
            <a:ln w="12700" cap="flat">
              <a:noFill/>
              <a:miter lim="400000"/>
            </a:ln>
          </a:right>
          <a:top>
            <a:ln w="50800" cap="flat">
              <a:solidFill>
                <a:srgbClr val="1D1D1D"/>
              </a:solidFill>
              <a:prstDash val="solid"/>
              <a:round/>
            </a:ln>
          </a:top>
          <a:bottom>
            <a:ln w="25400" cap="flat">
              <a:solidFill>
                <a:srgbClr val="1D1D1D"/>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Segoe UI"/>
          <a:ea typeface="Segoe UI"/>
          <a:cs typeface="Segoe UI"/>
        </a:font>
        <a:srgbClr val="FFFFFF"/>
      </a:tcTxStyle>
      <a:tcStyle>
        <a:tcBdr>
          <a:left>
            <a:ln w="12700" cap="flat">
              <a:noFill/>
              <a:miter lim="400000"/>
            </a:ln>
          </a:left>
          <a:right>
            <a:ln w="12700" cap="flat">
              <a:noFill/>
              <a:miter lim="400000"/>
            </a:ln>
          </a:right>
          <a:top>
            <a:ln w="25400" cap="flat">
              <a:solidFill>
                <a:srgbClr val="1D1D1D"/>
              </a:solidFill>
              <a:prstDash val="solid"/>
              <a:round/>
            </a:ln>
          </a:top>
          <a:bottom>
            <a:ln w="25400" cap="flat">
              <a:solidFill>
                <a:srgbClr val="1D1D1D"/>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Segoe UI"/>
          <a:ea typeface="Segoe UI"/>
          <a:cs typeface="Segoe UI"/>
        </a:font>
        <a:srgbClr val="1D1D1D"/>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CB"/>
          </a:solidFill>
        </a:fill>
      </a:tcStyle>
    </a:wholeTbl>
    <a:band2H>
      <a:tcTxStyle/>
      <a:tcStyle>
        <a:tcBdr/>
        <a:fill>
          <a:solidFill>
            <a:srgbClr val="E7E7E7"/>
          </a:solidFill>
        </a:fill>
      </a:tcStyle>
    </a:band2H>
    <a:firstCol>
      <a:tcTxStyle b="on" i="off">
        <a:font>
          <a:latin typeface="Segoe UI"/>
          <a:ea typeface="Segoe UI"/>
          <a:cs typeface="Segoe U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D1D1D"/>
          </a:solidFill>
        </a:fill>
      </a:tcStyle>
    </a:firstCol>
    <a:lastRow>
      <a:tcTxStyle b="on" i="off">
        <a:font>
          <a:latin typeface="Segoe UI"/>
          <a:ea typeface="Segoe UI"/>
          <a:cs typeface="Segoe U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D1D1D"/>
          </a:solidFill>
        </a:fill>
      </a:tcStyle>
    </a:lastRow>
    <a:firstRow>
      <a:tcTxStyle b="on" i="off">
        <a:font>
          <a:latin typeface="Segoe UI"/>
          <a:ea typeface="Segoe UI"/>
          <a:cs typeface="Segoe U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D1D1D"/>
          </a:solidFill>
        </a:fill>
      </a:tcStyle>
    </a:firstRow>
  </a:tblStyle>
  <a:tblStyle styleId="{2708684C-4D16-4618-839F-0558EEFCDFE6}" styleName="">
    <a:tblBg/>
    <a:wholeTbl>
      <a:tcTxStyle b="off" i="off">
        <a:font>
          <a:latin typeface="Segoe UI"/>
          <a:ea typeface="Segoe UI"/>
          <a:cs typeface="Segoe UI"/>
        </a:font>
        <a:srgbClr val="1D1D1D"/>
      </a:tcTxStyle>
      <a:tcStyle>
        <a:tcBdr>
          <a:left>
            <a:ln w="12700" cap="flat">
              <a:solidFill>
                <a:srgbClr val="1D1D1D"/>
              </a:solidFill>
              <a:prstDash val="solid"/>
              <a:round/>
            </a:ln>
          </a:left>
          <a:right>
            <a:ln w="12700" cap="flat">
              <a:solidFill>
                <a:srgbClr val="1D1D1D"/>
              </a:solidFill>
              <a:prstDash val="solid"/>
              <a:round/>
            </a:ln>
          </a:right>
          <a:top>
            <a:ln w="12700" cap="flat">
              <a:solidFill>
                <a:srgbClr val="1D1D1D"/>
              </a:solidFill>
              <a:prstDash val="solid"/>
              <a:round/>
            </a:ln>
          </a:top>
          <a:bottom>
            <a:ln w="12700" cap="flat">
              <a:solidFill>
                <a:srgbClr val="1D1D1D"/>
              </a:solidFill>
              <a:prstDash val="solid"/>
              <a:round/>
            </a:ln>
          </a:bottom>
          <a:insideH>
            <a:ln w="12700" cap="flat">
              <a:solidFill>
                <a:srgbClr val="1D1D1D"/>
              </a:solidFill>
              <a:prstDash val="solid"/>
              <a:round/>
            </a:ln>
          </a:insideH>
          <a:insideV>
            <a:ln w="12700" cap="flat">
              <a:solidFill>
                <a:srgbClr val="1D1D1D"/>
              </a:solidFill>
              <a:prstDash val="solid"/>
              <a:round/>
            </a:ln>
          </a:insideV>
        </a:tcBdr>
        <a:fill>
          <a:solidFill>
            <a:srgbClr val="1D1D1D">
              <a:alpha val="20000"/>
            </a:srgbClr>
          </a:solidFill>
        </a:fill>
      </a:tcStyle>
    </a:wholeTbl>
    <a:band2H>
      <a:tcTxStyle/>
      <a:tcStyle>
        <a:tcBdr/>
        <a:fill>
          <a:solidFill>
            <a:srgbClr val="FFFFFF"/>
          </a:solidFill>
        </a:fill>
      </a:tcStyle>
    </a:band2H>
    <a:firstCol>
      <a:tcTxStyle b="on" i="off">
        <a:font>
          <a:latin typeface="Segoe UI"/>
          <a:ea typeface="Segoe UI"/>
          <a:cs typeface="Segoe UI"/>
        </a:font>
        <a:srgbClr val="1D1D1D"/>
      </a:tcTxStyle>
      <a:tcStyle>
        <a:tcBdr>
          <a:left>
            <a:ln w="12700" cap="flat">
              <a:solidFill>
                <a:srgbClr val="1D1D1D"/>
              </a:solidFill>
              <a:prstDash val="solid"/>
              <a:round/>
            </a:ln>
          </a:left>
          <a:right>
            <a:ln w="12700" cap="flat">
              <a:solidFill>
                <a:srgbClr val="1D1D1D"/>
              </a:solidFill>
              <a:prstDash val="solid"/>
              <a:round/>
            </a:ln>
          </a:right>
          <a:top>
            <a:ln w="12700" cap="flat">
              <a:solidFill>
                <a:srgbClr val="1D1D1D"/>
              </a:solidFill>
              <a:prstDash val="solid"/>
              <a:round/>
            </a:ln>
          </a:top>
          <a:bottom>
            <a:ln w="12700" cap="flat">
              <a:solidFill>
                <a:srgbClr val="1D1D1D"/>
              </a:solidFill>
              <a:prstDash val="solid"/>
              <a:round/>
            </a:ln>
          </a:bottom>
          <a:insideH>
            <a:ln w="12700" cap="flat">
              <a:solidFill>
                <a:srgbClr val="1D1D1D"/>
              </a:solidFill>
              <a:prstDash val="solid"/>
              <a:round/>
            </a:ln>
          </a:insideH>
          <a:insideV>
            <a:ln w="12700" cap="flat">
              <a:solidFill>
                <a:srgbClr val="1D1D1D"/>
              </a:solidFill>
              <a:prstDash val="solid"/>
              <a:round/>
            </a:ln>
          </a:insideV>
        </a:tcBdr>
        <a:fill>
          <a:solidFill>
            <a:srgbClr val="1D1D1D">
              <a:alpha val="20000"/>
            </a:srgbClr>
          </a:solidFill>
        </a:fill>
      </a:tcStyle>
    </a:firstCol>
    <a:lastRow>
      <a:tcTxStyle b="on" i="off">
        <a:font>
          <a:latin typeface="Segoe UI"/>
          <a:ea typeface="Segoe UI"/>
          <a:cs typeface="Segoe UI"/>
        </a:font>
        <a:srgbClr val="1D1D1D"/>
      </a:tcTxStyle>
      <a:tcStyle>
        <a:tcBdr>
          <a:left>
            <a:ln w="12700" cap="flat">
              <a:solidFill>
                <a:srgbClr val="1D1D1D"/>
              </a:solidFill>
              <a:prstDash val="solid"/>
              <a:round/>
            </a:ln>
          </a:left>
          <a:right>
            <a:ln w="12700" cap="flat">
              <a:solidFill>
                <a:srgbClr val="1D1D1D"/>
              </a:solidFill>
              <a:prstDash val="solid"/>
              <a:round/>
            </a:ln>
          </a:right>
          <a:top>
            <a:ln w="50800" cap="flat">
              <a:solidFill>
                <a:srgbClr val="1D1D1D"/>
              </a:solidFill>
              <a:prstDash val="solid"/>
              <a:round/>
            </a:ln>
          </a:top>
          <a:bottom>
            <a:ln w="12700" cap="flat">
              <a:solidFill>
                <a:srgbClr val="1D1D1D"/>
              </a:solidFill>
              <a:prstDash val="solid"/>
              <a:round/>
            </a:ln>
          </a:bottom>
          <a:insideH>
            <a:ln w="12700" cap="flat">
              <a:solidFill>
                <a:srgbClr val="1D1D1D"/>
              </a:solidFill>
              <a:prstDash val="solid"/>
              <a:round/>
            </a:ln>
          </a:insideH>
          <a:insideV>
            <a:ln w="12700" cap="flat">
              <a:solidFill>
                <a:srgbClr val="1D1D1D"/>
              </a:solidFill>
              <a:prstDash val="solid"/>
              <a:round/>
            </a:ln>
          </a:insideV>
        </a:tcBdr>
        <a:fill>
          <a:noFill/>
        </a:fill>
      </a:tcStyle>
    </a:lastRow>
    <a:firstRow>
      <a:tcTxStyle b="on" i="off">
        <a:font>
          <a:latin typeface="Segoe UI"/>
          <a:ea typeface="Segoe UI"/>
          <a:cs typeface="Segoe UI"/>
        </a:font>
        <a:srgbClr val="1D1D1D"/>
      </a:tcTxStyle>
      <a:tcStyle>
        <a:tcBdr>
          <a:left>
            <a:ln w="12700" cap="flat">
              <a:solidFill>
                <a:srgbClr val="1D1D1D"/>
              </a:solidFill>
              <a:prstDash val="solid"/>
              <a:round/>
            </a:ln>
          </a:left>
          <a:right>
            <a:ln w="12700" cap="flat">
              <a:solidFill>
                <a:srgbClr val="1D1D1D"/>
              </a:solidFill>
              <a:prstDash val="solid"/>
              <a:round/>
            </a:ln>
          </a:right>
          <a:top>
            <a:ln w="12700" cap="flat">
              <a:solidFill>
                <a:srgbClr val="1D1D1D"/>
              </a:solidFill>
              <a:prstDash val="solid"/>
              <a:round/>
            </a:ln>
          </a:top>
          <a:bottom>
            <a:ln w="25400" cap="flat">
              <a:solidFill>
                <a:srgbClr val="1D1D1D"/>
              </a:solidFill>
              <a:prstDash val="solid"/>
              <a:round/>
            </a:ln>
          </a:bottom>
          <a:insideH>
            <a:ln w="12700" cap="flat">
              <a:solidFill>
                <a:srgbClr val="1D1D1D"/>
              </a:solidFill>
              <a:prstDash val="solid"/>
              <a:round/>
            </a:ln>
          </a:insideH>
          <a:insideV>
            <a:ln w="12700" cap="flat">
              <a:solidFill>
                <a:srgbClr val="1D1D1D"/>
              </a:solidFill>
              <a:prstDash val="solid"/>
              <a:round/>
            </a:ln>
          </a:insideV>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46" autoAdjust="0"/>
    <p:restoredTop sz="94660"/>
  </p:normalViewPr>
  <p:slideViewPr>
    <p:cSldViewPr snapToGrid="0">
      <p:cViewPr varScale="1">
        <p:scale>
          <a:sx n="108" d="100"/>
          <a:sy n="108" d="100"/>
        </p:scale>
        <p:origin x="84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eddy THIBURCE" userId="bc37c3d253ce0027" providerId="LiveId" clId="{C4D7D03E-1CF0-41DC-A446-A760DAAFDFE8}"/>
    <pc:docChg chg="delSld">
      <pc:chgData name="Freddy THIBURCE" userId="bc37c3d253ce0027" providerId="LiveId" clId="{C4D7D03E-1CF0-41DC-A446-A760DAAFDFE8}" dt="2022-01-30T15:11:24.912" v="1" actId="47"/>
      <pc:docMkLst>
        <pc:docMk/>
      </pc:docMkLst>
      <pc:sldChg chg="del">
        <pc:chgData name="Freddy THIBURCE" userId="bc37c3d253ce0027" providerId="LiveId" clId="{C4D7D03E-1CF0-41DC-A446-A760DAAFDFE8}" dt="2022-01-30T15:11:24.912" v="1" actId="47"/>
        <pc:sldMkLst>
          <pc:docMk/>
          <pc:sldMk cId="3329088716" sldId="2718"/>
        </pc:sldMkLst>
      </pc:sldChg>
      <pc:sldChg chg="del">
        <pc:chgData name="Freddy THIBURCE" userId="bc37c3d253ce0027" providerId="LiveId" clId="{C4D7D03E-1CF0-41DC-A446-A760DAAFDFE8}" dt="2022-01-30T15:11:16.910" v="0" actId="47"/>
        <pc:sldMkLst>
          <pc:docMk/>
          <pc:sldMk cId="1129887223" sldId="5849"/>
        </pc:sldMkLst>
      </pc:sldChg>
      <pc:sldMasterChg chg="delSldLayout">
        <pc:chgData name="Freddy THIBURCE" userId="bc37c3d253ce0027" providerId="LiveId" clId="{C4D7D03E-1CF0-41DC-A446-A760DAAFDFE8}" dt="2022-01-30T15:11:24.912" v="1" actId="47"/>
        <pc:sldMasterMkLst>
          <pc:docMk/>
          <pc:sldMasterMk cId="0" sldId="2147483648"/>
        </pc:sldMasterMkLst>
        <pc:sldLayoutChg chg="del">
          <pc:chgData name="Freddy THIBURCE" userId="bc37c3d253ce0027" providerId="LiveId" clId="{C4D7D03E-1CF0-41DC-A446-A760DAAFDFE8}" dt="2022-01-30T15:11:24.912" v="1" actId="47"/>
          <pc:sldLayoutMkLst>
            <pc:docMk/>
            <pc:sldMasterMk cId="0" sldId="2147483648"/>
            <pc:sldLayoutMk cId="0" sldId="214748371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0" name="Shape 910"/>
          <p:cNvSpPr>
            <a:spLocks noGrp="1" noRot="1" noChangeAspect="1"/>
          </p:cNvSpPr>
          <p:nvPr>
            <p:ph type="sldImg"/>
          </p:nvPr>
        </p:nvSpPr>
        <p:spPr>
          <a:xfrm>
            <a:off x="104775" y="750888"/>
            <a:ext cx="6680200" cy="3757612"/>
          </a:xfrm>
          <a:prstGeom prst="rect">
            <a:avLst/>
          </a:prstGeom>
        </p:spPr>
        <p:txBody>
          <a:bodyPr lIns="96630" tIns="48315" rIns="96630" bIns="48315"/>
          <a:lstStyle/>
          <a:p>
            <a:endParaRPr/>
          </a:p>
        </p:txBody>
      </p:sp>
      <p:sp>
        <p:nvSpPr>
          <p:cNvPr id="911" name="Shape 911"/>
          <p:cNvSpPr>
            <a:spLocks noGrp="1"/>
          </p:cNvSpPr>
          <p:nvPr>
            <p:ph type="body" sz="quarter" idx="1"/>
          </p:nvPr>
        </p:nvSpPr>
        <p:spPr>
          <a:xfrm>
            <a:off x="918634" y="4760398"/>
            <a:ext cx="5052484" cy="4509850"/>
          </a:xfrm>
          <a:prstGeom prst="rect">
            <a:avLst/>
          </a:prstGeom>
        </p:spPr>
        <p:txBody>
          <a:bodyPr lIns="96630" tIns="48315" rIns="96630" bIns="48315"/>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Helvetica Neue Fin"/>
      </a:defRPr>
    </a:lvl1pPr>
    <a:lvl2pPr indent="228600" latinLnBrk="0">
      <a:defRPr sz="1200">
        <a:latin typeface="+mj-lt"/>
        <a:ea typeface="+mj-ea"/>
        <a:cs typeface="+mj-cs"/>
        <a:sym typeface="Helvetica Neue Fin"/>
      </a:defRPr>
    </a:lvl2pPr>
    <a:lvl3pPr indent="457200" latinLnBrk="0">
      <a:defRPr sz="1200">
        <a:latin typeface="+mj-lt"/>
        <a:ea typeface="+mj-ea"/>
        <a:cs typeface="+mj-cs"/>
        <a:sym typeface="Helvetica Neue Fin"/>
      </a:defRPr>
    </a:lvl3pPr>
    <a:lvl4pPr indent="685800" latinLnBrk="0">
      <a:defRPr sz="1200">
        <a:latin typeface="+mj-lt"/>
        <a:ea typeface="+mj-ea"/>
        <a:cs typeface="+mj-cs"/>
        <a:sym typeface="Helvetica Neue Fin"/>
      </a:defRPr>
    </a:lvl4pPr>
    <a:lvl5pPr indent="914400" latinLnBrk="0">
      <a:defRPr sz="1200">
        <a:latin typeface="+mj-lt"/>
        <a:ea typeface="+mj-ea"/>
        <a:cs typeface="+mj-cs"/>
        <a:sym typeface="Helvetica Neue Fin"/>
      </a:defRPr>
    </a:lvl5pPr>
    <a:lvl6pPr indent="1143000" latinLnBrk="0">
      <a:defRPr sz="1200">
        <a:latin typeface="+mj-lt"/>
        <a:ea typeface="+mj-ea"/>
        <a:cs typeface="+mj-cs"/>
        <a:sym typeface="Helvetica Neue Fin"/>
      </a:defRPr>
    </a:lvl6pPr>
    <a:lvl7pPr indent="1371600" latinLnBrk="0">
      <a:defRPr sz="1200">
        <a:latin typeface="+mj-lt"/>
        <a:ea typeface="+mj-ea"/>
        <a:cs typeface="+mj-cs"/>
        <a:sym typeface="Helvetica Neue Fin"/>
      </a:defRPr>
    </a:lvl7pPr>
    <a:lvl8pPr indent="1600200" latinLnBrk="0">
      <a:defRPr sz="1200">
        <a:latin typeface="+mj-lt"/>
        <a:ea typeface="+mj-ea"/>
        <a:cs typeface="+mj-cs"/>
        <a:sym typeface="Helvetica Neue Fin"/>
      </a:defRPr>
    </a:lvl8pPr>
    <a:lvl9pPr indent="1828800" latinLnBrk="0">
      <a:defRPr sz="1200">
        <a:latin typeface="+mj-lt"/>
        <a:ea typeface="+mj-ea"/>
        <a:cs typeface="+mj-cs"/>
        <a:sym typeface="Helvetica Neue Fi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lIns="89200" tIns="44600" rIns="89200" bIns="44600"/>
          <a:lstStyle/>
          <a:p>
            <a:pPr algn="r" defTabSz="891997" hangingPunct="1">
              <a:defRPr/>
            </a:pPr>
            <a:fld id="{01BB0138-77EE-466A-BAEB-47D907700EE9}" type="slidenum">
              <a:rPr lang="fr-FR" sz="1200" kern="1200">
                <a:solidFill>
                  <a:prstClr val="black"/>
                </a:solidFill>
                <a:latin typeface="Helvetica Neue Fin" charset="0"/>
                <a:ea typeface="+mn-ea"/>
                <a:cs typeface="+mn-cs"/>
              </a:rPr>
              <a:pPr algn="r" defTabSz="891997" hangingPunct="1">
                <a:defRPr/>
              </a:pPr>
              <a:t>2</a:t>
            </a:fld>
            <a:endParaRPr lang="fr-FR" sz="1200" kern="1200">
              <a:solidFill>
                <a:prstClr val="black"/>
              </a:solidFill>
              <a:latin typeface="Helvetica Neue Fin" charset="0"/>
              <a:ea typeface="+mn-ea"/>
              <a:cs typeface="+mn-cs"/>
            </a:endParaRPr>
          </a:p>
        </p:txBody>
      </p:sp>
    </p:spTree>
    <p:extLst>
      <p:ext uri="{BB962C8B-B14F-4D97-AF65-F5344CB8AC3E}">
        <p14:creationId xmlns:p14="http://schemas.microsoft.com/office/powerpoint/2010/main" val="2025201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317524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026462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337229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152035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5" Type="http://schemas.openxmlformats.org/officeDocument/2006/relationships/image" Target="../media/image25.jpeg"/><Relationship Id="rId10" Type="http://schemas.openxmlformats.org/officeDocument/2006/relationships/image" Target="../media/image20.png"/><Relationship Id="rId4" Type="http://schemas.openxmlformats.org/officeDocument/2006/relationships/image" Target="../media/image14.tif"/><Relationship Id="rId9" Type="http://schemas.openxmlformats.org/officeDocument/2006/relationships/image" Target="../media/image19.png"/><Relationship Id="rId14" Type="http://schemas.openxmlformats.org/officeDocument/2006/relationships/image" Target="../media/image24.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5_Intro Logo GS Com">
    <p:spTree>
      <p:nvGrpSpPr>
        <p:cNvPr id="1" name=""/>
        <p:cNvGrpSpPr/>
        <p:nvPr/>
      </p:nvGrpSpPr>
      <p:grpSpPr>
        <a:xfrm>
          <a:off x="0" y="0"/>
          <a:ext cx="0" cy="0"/>
          <a:chOff x="0" y="0"/>
          <a:chExt cx="0" cy="0"/>
        </a:xfrm>
      </p:grpSpPr>
      <p:sp>
        <p:nvSpPr>
          <p:cNvPr id="2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1_Fond gris">
    <p:bg>
      <p:bgPr>
        <a:solidFill>
          <a:srgbClr val="B3B6B8"/>
        </a:solidFill>
        <a:effectLst/>
      </p:bgPr>
    </p:bg>
    <p:spTree>
      <p:nvGrpSpPr>
        <p:cNvPr id="1" name=""/>
        <p:cNvGrpSpPr/>
        <p:nvPr/>
      </p:nvGrpSpPr>
      <p:grpSpPr>
        <a:xfrm>
          <a:off x="0" y="0"/>
          <a:ext cx="0" cy="0"/>
          <a:chOff x="0" y="0"/>
          <a:chExt cx="0" cy="0"/>
        </a:xfrm>
      </p:grpSpPr>
      <p:grpSp>
        <p:nvGrpSpPr>
          <p:cNvPr id="247" name="Groupe 19"/>
          <p:cNvGrpSpPr/>
          <p:nvPr/>
        </p:nvGrpSpPr>
        <p:grpSpPr>
          <a:xfrm>
            <a:off x="0" y="3186793"/>
            <a:ext cx="484414" cy="484415"/>
            <a:chOff x="0" y="0"/>
            <a:chExt cx="484413" cy="484413"/>
          </a:xfrm>
        </p:grpSpPr>
        <p:sp>
          <p:nvSpPr>
            <p:cNvPr id="245" name="Rectangle 26"/>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246" name="Image 27" descr="Imag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248" name="Numéro de diapositive"/>
          <p:cNvSpPr txBox="1">
            <a:spLocks noGrp="1"/>
          </p:cNvSpPr>
          <p:nvPr>
            <p:ph type="sldNum" sz="quarter" idx="2"/>
          </p:nvPr>
        </p:nvSpPr>
        <p:spPr>
          <a:xfrm>
            <a:off x="9148747" y="6317478"/>
            <a:ext cx="2844800" cy="3683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Cas client 3 images">
    <p:spTree>
      <p:nvGrpSpPr>
        <p:cNvPr id="1" name=""/>
        <p:cNvGrpSpPr/>
        <p:nvPr/>
      </p:nvGrpSpPr>
      <p:grpSpPr>
        <a:xfrm>
          <a:off x="0" y="0"/>
          <a:ext cx="0" cy="0"/>
          <a:chOff x="0" y="0"/>
          <a:chExt cx="0" cy="0"/>
        </a:xfrm>
      </p:grpSpPr>
      <p:grpSp>
        <p:nvGrpSpPr>
          <p:cNvPr id="258" name="Groupe 19"/>
          <p:cNvGrpSpPr/>
          <p:nvPr/>
        </p:nvGrpSpPr>
        <p:grpSpPr>
          <a:xfrm>
            <a:off x="0" y="3666428"/>
            <a:ext cx="484414" cy="484415"/>
            <a:chOff x="0" y="0"/>
            <a:chExt cx="484413" cy="484414"/>
          </a:xfrm>
        </p:grpSpPr>
        <p:sp>
          <p:nvSpPr>
            <p:cNvPr id="255" name="Rectangle 11"/>
            <p:cNvSpPr/>
            <p:nvPr/>
          </p:nvSpPr>
          <p:spPr>
            <a:xfrm>
              <a:off x="0" y="0"/>
              <a:ext cx="484414" cy="48441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56" name="ZoneTexte 12"/>
            <p:cNvSpPr txBox="1"/>
            <p:nvPr/>
          </p:nvSpPr>
          <p:spPr>
            <a:xfrm>
              <a:off x="127906" y="134124"/>
              <a:ext cx="222733" cy="3442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ct val="150000"/>
                </a:lnSpc>
                <a:defRPr sz="900" b="1">
                  <a:solidFill>
                    <a:srgbClr val="E95049"/>
                  </a:solidFill>
                  <a:latin typeface="Helvetica Neue"/>
                  <a:ea typeface="Helvetica Neue"/>
                  <a:cs typeface="Helvetica Neue"/>
                  <a:sym typeface="Helvetica Neue"/>
                </a:defRPr>
              </a:lvl1pPr>
            </a:lstStyle>
            <a:p>
              <a:pPr>
                <a:defRPr>
                  <a:solidFill>
                    <a:srgbClr val="2D2B2C"/>
                  </a:solidFill>
                </a:defRPr>
              </a:pPr>
              <a:r>
                <a:rPr>
                  <a:solidFill>
                    <a:srgbClr val="E95049"/>
                  </a:solidFill>
                </a:rPr>
                <a:t>.</a:t>
              </a:r>
            </a:p>
          </p:txBody>
        </p:sp>
        <p:sp>
          <p:nvSpPr>
            <p:cNvPr id="257" name="Connecteur droit 13"/>
            <p:cNvSpPr/>
            <p:nvPr/>
          </p:nvSpPr>
          <p:spPr>
            <a:xfrm>
              <a:off x="0" y="0"/>
              <a:ext cx="484414" cy="0"/>
            </a:xfrm>
            <a:prstGeom prst="line">
              <a:avLst/>
            </a:prstGeom>
            <a:noFill/>
            <a:ln w="12700" cap="flat">
              <a:solidFill>
                <a:srgbClr val="2D2B2C"/>
              </a:solidFill>
              <a:prstDash val="solid"/>
              <a:miter lim="800000"/>
            </a:ln>
            <a:effectLst/>
          </p:spPr>
          <p:txBody>
            <a:bodyPr wrap="square" lIns="45719" tIns="45719" rIns="45719" bIns="45719" numCol="1" anchor="t">
              <a:noAutofit/>
            </a:bodyPr>
            <a:lstStyle/>
            <a:p>
              <a:endParaRPr/>
            </a:p>
          </p:txBody>
        </p:sp>
      </p:grpSp>
      <p:grpSp>
        <p:nvGrpSpPr>
          <p:cNvPr id="261" name="Groupe 6"/>
          <p:cNvGrpSpPr/>
          <p:nvPr/>
        </p:nvGrpSpPr>
        <p:grpSpPr>
          <a:xfrm>
            <a:off x="0" y="3186793"/>
            <a:ext cx="484414" cy="484415"/>
            <a:chOff x="0" y="0"/>
            <a:chExt cx="484413" cy="484413"/>
          </a:xfrm>
        </p:grpSpPr>
        <p:sp>
          <p:nvSpPr>
            <p:cNvPr id="259" name="Rectangle 15"/>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260" name="Image 16" descr="Imag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pic>
        <p:nvPicPr>
          <p:cNvPr id="262" name="Espace réservé pour une image  4" descr="Espace réservé pour une 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0576" y="1231186"/>
            <a:ext cx="7212883" cy="5125368"/>
          </a:xfrm>
          <a:prstGeom prst="rect">
            <a:avLst/>
          </a:prstGeom>
          <a:ln w="12700">
            <a:miter lim="400000"/>
          </a:ln>
        </p:spPr>
      </p:pic>
      <p:pic>
        <p:nvPicPr>
          <p:cNvPr id="263" name="Espace réservé pour une image  3" descr="Espace réservé pour une 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084" y="1242703"/>
            <a:ext cx="3603188" cy="2423725"/>
          </a:xfrm>
          <a:prstGeom prst="rect">
            <a:avLst/>
          </a:prstGeom>
          <a:ln w="12700">
            <a:miter lim="400000"/>
          </a:ln>
        </p:spPr>
      </p:pic>
      <p:sp>
        <p:nvSpPr>
          <p:cNvPr id="264" name="Espace réservé pour une image  3"/>
          <p:cNvSpPr>
            <a:spLocks noGrp="1"/>
          </p:cNvSpPr>
          <p:nvPr>
            <p:ph type="pic" sz="quarter" idx="21"/>
          </p:nvPr>
        </p:nvSpPr>
        <p:spPr>
          <a:xfrm>
            <a:off x="777084" y="3912160"/>
            <a:ext cx="3603188" cy="2423725"/>
          </a:xfrm>
          <a:prstGeom prst="rect">
            <a:avLst/>
          </a:prstGeom>
        </p:spPr>
        <p:txBody>
          <a:bodyPr lIns="91439" rIns="91439">
            <a:noAutofit/>
          </a:bodyPr>
          <a:lstStyle/>
          <a:p>
            <a:endParaRPr/>
          </a:p>
        </p:txBody>
      </p:sp>
      <p:sp>
        <p:nvSpPr>
          <p:cNvPr id="26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Cas Client - Image Plein Écran">
    <p:spTree>
      <p:nvGrpSpPr>
        <p:cNvPr id="1" name=""/>
        <p:cNvGrpSpPr/>
        <p:nvPr/>
      </p:nvGrpSpPr>
      <p:grpSpPr>
        <a:xfrm>
          <a:off x="0" y="0"/>
          <a:ext cx="0" cy="0"/>
          <a:chOff x="0" y="0"/>
          <a:chExt cx="0" cy="0"/>
        </a:xfrm>
      </p:grpSpPr>
      <p:sp>
        <p:nvSpPr>
          <p:cNvPr id="272" name="Espace réservé pour une image  4"/>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27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1_Cas Client - Video Descktop">
    <p:spTree>
      <p:nvGrpSpPr>
        <p:cNvPr id="1" name=""/>
        <p:cNvGrpSpPr/>
        <p:nvPr/>
      </p:nvGrpSpPr>
      <p:grpSpPr>
        <a:xfrm>
          <a:off x="0" y="0"/>
          <a:ext cx="0" cy="0"/>
          <a:chOff x="0" y="0"/>
          <a:chExt cx="0" cy="0"/>
        </a:xfrm>
      </p:grpSpPr>
      <p:pic>
        <p:nvPicPr>
          <p:cNvPr id="280" name="Image 2" descr="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827" y="835626"/>
            <a:ext cx="9622974" cy="4955575"/>
          </a:xfrm>
          <a:prstGeom prst="rect">
            <a:avLst/>
          </a:prstGeom>
          <a:ln w="12700">
            <a:miter lim="400000"/>
          </a:ln>
        </p:spPr>
      </p:pic>
      <p:sp>
        <p:nvSpPr>
          <p:cNvPr id="281" name="Espace réservé de l’élément multimédia 3"/>
          <p:cNvSpPr>
            <a:spLocks noGrp="1"/>
          </p:cNvSpPr>
          <p:nvPr>
            <p:ph type="media" sz="half" idx="21"/>
          </p:nvPr>
        </p:nvSpPr>
        <p:spPr>
          <a:xfrm>
            <a:off x="2644775" y="1143000"/>
            <a:ext cx="7021514" cy="4098925"/>
          </a:xfrm>
          <a:prstGeom prst="rect">
            <a:avLst/>
          </a:prstGeom>
        </p:spPr>
        <p:txBody>
          <a:bodyPr lIns="91439" rIns="91439">
            <a:noAutofit/>
          </a:bodyPr>
          <a:lstStyle/>
          <a:p>
            <a:endParaRPr/>
          </a:p>
        </p:txBody>
      </p:sp>
      <p:sp>
        <p:nvSpPr>
          <p:cNvPr id="28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Cas Client - Video Plein Écran">
    <p:spTree>
      <p:nvGrpSpPr>
        <p:cNvPr id="1" name=""/>
        <p:cNvGrpSpPr/>
        <p:nvPr/>
      </p:nvGrpSpPr>
      <p:grpSpPr>
        <a:xfrm>
          <a:off x="0" y="0"/>
          <a:ext cx="0" cy="0"/>
          <a:chOff x="0" y="0"/>
          <a:chExt cx="0" cy="0"/>
        </a:xfrm>
      </p:grpSpPr>
      <p:sp>
        <p:nvSpPr>
          <p:cNvPr id="289" name="Espace réservé de l’élément multimédia 3"/>
          <p:cNvSpPr>
            <a:spLocks noGrp="1"/>
          </p:cNvSpPr>
          <p:nvPr>
            <p:ph type="media" idx="21"/>
          </p:nvPr>
        </p:nvSpPr>
        <p:spPr>
          <a:xfrm>
            <a:off x="0" y="0"/>
            <a:ext cx="12192000" cy="6858000"/>
          </a:xfrm>
          <a:prstGeom prst="rect">
            <a:avLst/>
          </a:prstGeom>
        </p:spPr>
        <p:txBody>
          <a:bodyPr lIns="91439" rIns="91439">
            <a:noAutofit/>
          </a:bodyPr>
          <a:lstStyle/>
          <a:p>
            <a:endParaRPr/>
          </a:p>
        </p:txBody>
      </p:sp>
      <p:sp>
        <p:nvSpPr>
          <p:cNvPr id="29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_Half slide">
    <p:spTree>
      <p:nvGrpSpPr>
        <p:cNvPr id="1" name=""/>
        <p:cNvGrpSpPr/>
        <p:nvPr/>
      </p:nvGrpSpPr>
      <p:grpSpPr>
        <a:xfrm>
          <a:off x="0" y="0"/>
          <a:ext cx="0" cy="0"/>
          <a:chOff x="0" y="0"/>
          <a:chExt cx="0" cy="0"/>
        </a:xfrm>
      </p:grpSpPr>
      <p:sp>
        <p:nvSpPr>
          <p:cNvPr id="297" name="Rectangle 5"/>
          <p:cNvSpPr/>
          <p:nvPr/>
        </p:nvSpPr>
        <p:spPr>
          <a:xfrm>
            <a:off x="0" y="0"/>
            <a:ext cx="6096000" cy="6858001"/>
          </a:xfrm>
          <a:prstGeom prst="rect">
            <a:avLst/>
          </a:prstGeom>
          <a:solidFill>
            <a:srgbClr val="2D2B2C"/>
          </a:solidFill>
          <a:ln w="12700">
            <a:miter lim="400000"/>
          </a:ln>
        </p:spPr>
        <p:txBody>
          <a:bodyPr lIns="45719" rIns="45719" anchor="ctr"/>
          <a:lstStyle/>
          <a:p>
            <a:pPr algn="ctr">
              <a:defRPr>
                <a:latin typeface="Helvetica Neue"/>
                <a:ea typeface="Helvetica Neue"/>
                <a:cs typeface="Helvetica Neue"/>
                <a:sym typeface="Helvetica Neue"/>
              </a:defRPr>
            </a:pPr>
            <a:endParaRPr/>
          </a:p>
        </p:txBody>
      </p:sp>
      <p:grpSp>
        <p:nvGrpSpPr>
          <p:cNvPr id="300" name="Groupe 6"/>
          <p:cNvGrpSpPr/>
          <p:nvPr/>
        </p:nvGrpSpPr>
        <p:grpSpPr>
          <a:xfrm>
            <a:off x="0" y="3186793"/>
            <a:ext cx="484414" cy="484415"/>
            <a:chOff x="0" y="0"/>
            <a:chExt cx="484413" cy="484413"/>
          </a:xfrm>
        </p:grpSpPr>
        <p:sp>
          <p:nvSpPr>
            <p:cNvPr id="298" name="Rectangle 7"/>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299" name="Image 8" descr="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30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_Chapitre CV">
    <p:bg>
      <p:bgPr>
        <a:solidFill>
          <a:srgbClr val="F2F2F2"/>
        </a:solidFill>
        <a:effectLst/>
      </p:bgPr>
    </p:bg>
    <p:spTree>
      <p:nvGrpSpPr>
        <p:cNvPr id="1" name=""/>
        <p:cNvGrpSpPr/>
        <p:nvPr/>
      </p:nvGrpSpPr>
      <p:grpSpPr>
        <a:xfrm>
          <a:off x="0" y="0"/>
          <a:ext cx="0" cy="0"/>
          <a:chOff x="0" y="0"/>
          <a:chExt cx="0" cy="0"/>
        </a:xfrm>
      </p:grpSpPr>
      <p:sp>
        <p:nvSpPr>
          <p:cNvPr id="308" name="Rectangle 7"/>
          <p:cNvSpPr/>
          <p:nvPr/>
        </p:nvSpPr>
        <p:spPr>
          <a:xfrm>
            <a:off x="-1" y="274322"/>
            <a:ext cx="10141529" cy="6309356"/>
          </a:xfrm>
          <a:prstGeom prst="rect">
            <a:avLst/>
          </a:prstGeom>
          <a:solidFill>
            <a:srgbClr val="FFFFFF"/>
          </a:solidFill>
          <a:ln w="12700">
            <a:miter lim="400000"/>
          </a:ln>
        </p:spPr>
        <p:txBody>
          <a:bodyPr lIns="45719" rIns="45719" anchor="ctr"/>
          <a:lstStyle/>
          <a:p>
            <a:pPr algn="ctr">
              <a:defRPr>
                <a:solidFill>
                  <a:srgbClr val="FFFFFF"/>
                </a:solidFill>
                <a:latin typeface="Helvetica Neue"/>
                <a:ea typeface="Helvetica Neue"/>
                <a:cs typeface="Helvetica Neue"/>
                <a:sym typeface="Helvetica Neue"/>
              </a:defRPr>
            </a:pPr>
            <a:endParaRPr/>
          </a:p>
        </p:txBody>
      </p:sp>
      <p:sp>
        <p:nvSpPr>
          <p:cNvPr id="309" name="Picture Placeholder 10"/>
          <p:cNvSpPr>
            <a:spLocks noGrp="1"/>
          </p:cNvSpPr>
          <p:nvPr>
            <p:ph type="pic" sz="half" idx="21"/>
          </p:nvPr>
        </p:nvSpPr>
        <p:spPr>
          <a:xfrm>
            <a:off x="6672263" y="800098"/>
            <a:ext cx="4752976" cy="5257803"/>
          </a:xfrm>
          <a:prstGeom prst="rect">
            <a:avLst/>
          </a:prstGeom>
        </p:spPr>
        <p:txBody>
          <a:bodyPr lIns="91439" rIns="91439">
            <a:noAutofit/>
          </a:bodyPr>
          <a:lstStyle/>
          <a:p>
            <a:endParaRPr/>
          </a:p>
        </p:txBody>
      </p:sp>
      <p:grpSp>
        <p:nvGrpSpPr>
          <p:cNvPr id="312" name="Groupe 8"/>
          <p:cNvGrpSpPr/>
          <p:nvPr/>
        </p:nvGrpSpPr>
        <p:grpSpPr>
          <a:xfrm>
            <a:off x="0" y="3186793"/>
            <a:ext cx="484414" cy="484415"/>
            <a:chOff x="0" y="0"/>
            <a:chExt cx="484413" cy="484413"/>
          </a:xfrm>
        </p:grpSpPr>
        <p:sp>
          <p:nvSpPr>
            <p:cNvPr id="310" name="Rectangle 9"/>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311" name="Image 10" descr="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31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Page équipe ">
    <p:spTree>
      <p:nvGrpSpPr>
        <p:cNvPr id="1" name=""/>
        <p:cNvGrpSpPr/>
        <p:nvPr/>
      </p:nvGrpSpPr>
      <p:grpSpPr>
        <a:xfrm>
          <a:off x="0" y="0"/>
          <a:ext cx="0" cy="0"/>
          <a:chOff x="0" y="0"/>
          <a:chExt cx="0" cy="0"/>
        </a:xfrm>
      </p:grpSpPr>
      <p:grpSp>
        <p:nvGrpSpPr>
          <p:cNvPr id="322" name="Groupe 12"/>
          <p:cNvGrpSpPr/>
          <p:nvPr/>
        </p:nvGrpSpPr>
        <p:grpSpPr>
          <a:xfrm>
            <a:off x="0" y="3186793"/>
            <a:ext cx="484414" cy="484415"/>
            <a:chOff x="0" y="0"/>
            <a:chExt cx="484413" cy="484413"/>
          </a:xfrm>
        </p:grpSpPr>
        <p:sp>
          <p:nvSpPr>
            <p:cNvPr id="320" name="Rectangle 13"/>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321" name="Image 14" descr="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323" name="Picture Placeholder 10"/>
          <p:cNvSpPr>
            <a:spLocks noGrp="1"/>
          </p:cNvSpPr>
          <p:nvPr>
            <p:ph type="pic" sz="quarter" idx="21"/>
          </p:nvPr>
        </p:nvSpPr>
        <p:spPr>
          <a:xfrm>
            <a:off x="6443986" y="1600184"/>
            <a:ext cx="1952827" cy="1954379"/>
          </a:xfrm>
          <a:prstGeom prst="rect">
            <a:avLst/>
          </a:prstGeom>
        </p:spPr>
        <p:txBody>
          <a:bodyPr lIns="91439" rIns="91439">
            <a:noAutofit/>
          </a:bodyPr>
          <a:lstStyle/>
          <a:p>
            <a:endParaRPr/>
          </a:p>
        </p:txBody>
      </p:sp>
      <p:sp>
        <p:nvSpPr>
          <p:cNvPr id="324" name="Picture Placeholder 10"/>
          <p:cNvSpPr>
            <a:spLocks noGrp="1"/>
          </p:cNvSpPr>
          <p:nvPr>
            <p:ph type="pic" sz="quarter" idx="22"/>
          </p:nvPr>
        </p:nvSpPr>
        <p:spPr>
          <a:xfrm>
            <a:off x="3860732" y="2524713"/>
            <a:ext cx="1952827" cy="1954379"/>
          </a:xfrm>
          <a:prstGeom prst="rect">
            <a:avLst/>
          </a:prstGeom>
        </p:spPr>
        <p:txBody>
          <a:bodyPr lIns="91439" rIns="91439">
            <a:noAutofit/>
          </a:bodyPr>
          <a:lstStyle/>
          <a:p>
            <a:endParaRPr/>
          </a:p>
        </p:txBody>
      </p:sp>
      <p:sp>
        <p:nvSpPr>
          <p:cNvPr id="325" name="Picture Placeholder 10"/>
          <p:cNvSpPr>
            <a:spLocks noGrp="1"/>
          </p:cNvSpPr>
          <p:nvPr>
            <p:ph type="pic" sz="quarter" idx="23"/>
          </p:nvPr>
        </p:nvSpPr>
        <p:spPr>
          <a:xfrm>
            <a:off x="1343025" y="2524713"/>
            <a:ext cx="1952826" cy="1954379"/>
          </a:xfrm>
          <a:prstGeom prst="rect">
            <a:avLst/>
          </a:prstGeom>
        </p:spPr>
        <p:txBody>
          <a:bodyPr lIns="91439" rIns="91439">
            <a:noAutofit/>
          </a:bodyPr>
          <a:lstStyle/>
          <a:p>
            <a:endParaRPr/>
          </a:p>
        </p:txBody>
      </p:sp>
      <p:sp>
        <p:nvSpPr>
          <p:cNvPr id="326" name="Picture Placeholder 10"/>
          <p:cNvSpPr>
            <a:spLocks noGrp="1"/>
          </p:cNvSpPr>
          <p:nvPr>
            <p:ph type="pic" sz="quarter" idx="24"/>
          </p:nvPr>
        </p:nvSpPr>
        <p:spPr>
          <a:xfrm>
            <a:off x="8853617" y="1716830"/>
            <a:ext cx="1952827" cy="1954379"/>
          </a:xfrm>
          <a:prstGeom prst="rect">
            <a:avLst/>
          </a:prstGeom>
        </p:spPr>
        <p:txBody>
          <a:bodyPr lIns="91439" rIns="91439">
            <a:noAutofit/>
          </a:bodyPr>
          <a:lstStyle/>
          <a:p>
            <a:endParaRPr/>
          </a:p>
        </p:txBody>
      </p:sp>
      <p:sp>
        <p:nvSpPr>
          <p:cNvPr id="32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1_Portrait CV">
    <p:spTree>
      <p:nvGrpSpPr>
        <p:cNvPr id="1" name=""/>
        <p:cNvGrpSpPr/>
        <p:nvPr/>
      </p:nvGrpSpPr>
      <p:grpSpPr>
        <a:xfrm>
          <a:off x="0" y="0"/>
          <a:ext cx="0" cy="0"/>
          <a:chOff x="0" y="0"/>
          <a:chExt cx="0" cy="0"/>
        </a:xfrm>
      </p:grpSpPr>
      <p:sp>
        <p:nvSpPr>
          <p:cNvPr id="334" name="Picture Placeholder 10"/>
          <p:cNvSpPr>
            <a:spLocks noGrp="1"/>
          </p:cNvSpPr>
          <p:nvPr>
            <p:ph type="pic" sz="quarter" idx="21"/>
          </p:nvPr>
        </p:nvSpPr>
        <p:spPr>
          <a:xfrm>
            <a:off x="1193313" y="1481350"/>
            <a:ext cx="3832385" cy="3835427"/>
          </a:xfrm>
          <a:prstGeom prst="rect">
            <a:avLst/>
          </a:prstGeom>
        </p:spPr>
        <p:txBody>
          <a:bodyPr lIns="91439" rIns="91439">
            <a:noAutofit/>
          </a:bodyPr>
          <a:lstStyle/>
          <a:p>
            <a:endParaRPr/>
          </a:p>
        </p:txBody>
      </p:sp>
      <p:grpSp>
        <p:nvGrpSpPr>
          <p:cNvPr id="337" name="Groupe 12"/>
          <p:cNvGrpSpPr/>
          <p:nvPr/>
        </p:nvGrpSpPr>
        <p:grpSpPr>
          <a:xfrm>
            <a:off x="0" y="3186793"/>
            <a:ext cx="484414" cy="484415"/>
            <a:chOff x="0" y="0"/>
            <a:chExt cx="484413" cy="484413"/>
          </a:xfrm>
        </p:grpSpPr>
        <p:sp>
          <p:nvSpPr>
            <p:cNvPr id="335" name="Rectangle 13"/>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336" name="Image 14" descr="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33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Planning.">
    <p:spTree>
      <p:nvGrpSpPr>
        <p:cNvPr id="1" name=""/>
        <p:cNvGrpSpPr/>
        <p:nvPr/>
      </p:nvGrpSpPr>
      <p:grpSpPr>
        <a:xfrm>
          <a:off x="0" y="0"/>
          <a:ext cx="0" cy="0"/>
          <a:chOff x="0" y="0"/>
          <a:chExt cx="0" cy="0"/>
        </a:xfrm>
      </p:grpSpPr>
      <p:grpSp>
        <p:nvGrpSpPr>
          <p:cNvPr id="348" name="Groupe 19"/>
          <p:cNvGrpSpPr/>
          <p:nvPr/>
        </p:nvGrpSpPr>
        <p:grpSpPr>
          <a:xfrm>
            <a:off x="0" y="3666428"/>
            <a:ext cx="484414" cy="484415"/>
            <a:chOff x="0" y="0"/>
            <a:chExt cx="484413" cy="484414"/>
          </a:xfrm>
        </p:grpSpPr>
        <p:sp>
          <p:nvSpPr>
            <p:cNvPr id="345" name="Rectangle 11"/>
            <p:cNvSpPr/>
            <p:nvPr/>
          </p:nvSpPr>
          <p:spPr>
            <a:xfrm>
              <a:off x="0" y="0"/>
              <a:ext cx="484414" cy="48441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46" name="ZoneTexte 12"/>
            <p:cNvSpPr txBox="1"/>
            <p:nvPr/>
          </p:nvSpPr>
          <p:spPr>
            <a:xfrm>
              <a:off x="127906" y="134124"/>
              <a:ext cx="222733" cy="3442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ct val="150000"/>
                </a:lnSpc>
                <a:defRPr sz="900" b="1">
                  <a:solidFill>
                    <a:srgbClr val="E95049"/>
                  </a:solidFill>
                  <a:latin typeface="Helvetica Neue"/>
                  <a:ea typeface="Helvetica Neue"/>
                  <a:cs typeface="Helvetica Neue"/>
                  <a:sym typeface="Helvetica Neue"/>
                </a:defRPr>
              </a:lvl1pPr>
            </a:lstStyle>
            <a:p>
              <a:pPr>
                <a:defRPr>
                  <a:solidFill>
                    <a:srgbClr val="2D2B2C"/>
                  </a:solidFill>
                </a:defRPr>
              </a:pPr>
              <a:r>
                <a:rPr>
                  <a:solidFill>
                    <a:srgbClr val="E95049"/>
                  </a:solidFill>
                </a:rPr>
                <a:t>.</a:t>
              </a:r>
            </a:p>
          </p:txBody>
        </p:sp>
        <p:sp>
          <p:nvSpPr>
            <p:cNvPr id="347" name="Connecteur droit 13"/>
            <p:cNvSpPr/>
            <p:nvPr/>
          </p:nvSpPr>
          <p:spPr>
            <a:xfrm>
              <a:off x="0" y="0"/>
              <a:ext cx="484414" cy="0"/>
            </a:xfrm>
            <a:prstGeom prst="line">
              <a:avLst/>
            </a:prstGeom>
            <a:noFill/>
            <a:ln w="12700" cap="flat">
              <a:solidFill>
                <a:srgbClr val="2D2B2C"/>
              </a:solidFill>
              <a:prstDash val="solid"/>
              <a:miter lim="800000"/>
            </a:ln>
            <a:effectLst/>
          </p:spPr>
          <p:txBody>
            <a:bodyPr wrap="square" lIns="45719" tIns="45719" rIns="45719" bIns="45719" numCol="1" anchor="t">
              <a:noAutofit/>
            </a:bodyPr>
            <a:lstStyle/>
            <a:p>
              <a:endParaRPr/>
            </a:p>
          </p:txBody>
        </p:sp>
      </p:grpSp>
      <p:grpSp>
        <p:nvGrpSpPr>
          <p:cNvPr id="351" name="Groupe 6"/>
          <p:cNvGrpSpPr/>
          <p:nvPr/>
        </p:nvGrpSpPr>
        <p:grpSpPr>
          <a:xfrm>
            <a:off x="0" y="3186793"/>
            <a:ext cx="484414" cy="484415"/>
            <a:chOff x="0" y="0"/>
            <a:chExt cx="484413" cy="484413"/>
          </a:xfrm>
        </p:grpSpPr>
        <p:sp>
          <p:nvSpPr>
            <p:cNvPr id="349" name="Rectangle 15"/>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350" name="Image 16" descr="Imag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352" name="TextBox 3"/>
          <p:cNvSpPr txBox="1"/>
          <p:nvPr/>
        </p:nvSpPr>
        <p:spPr>
          <a:xfrm>
            <a:off x="1343025" y="779892"/>
            <a:ext cx="9505950"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ct val="90000"/>
              </a:lnSpc>
              <a:defRPr sz="3600" b="1">
                <a:latin typeface="Poppins"/>
                <a:ea typeface="Poppins"/>
                <a:cs typeface="Poppins"/>
                <a:sym typeface="Poppins"/>
              </a:defRPr>
            </a:pPr>
            <a:r>
              <a:t>Planning</a:t>
            </a:r>
            <a:r>
              <a:rPr>
                <a:solidFill>
                  <a:srgbClr val="E05546"/>
                </a:solidFill>
              </a:rPr>
              <a:t>.</a:t>
            </a:r>
          </a:p>
        </p:txBody>
      </p:sp>
      <p:sp>
        <p:nvSpPr>
          <p:cNvPr id="353" name="Signalisation droite 9"/>
          <p:cNvSpPr/>
          <p:nvPr/>
        </p:nvSpPr>
        <p:spPr>
          <a:xfrm>
            <a:off x="1148530" y="3631019"/>
            <a:ext cx="10354386" cy="444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37" y="0"/>
                </a:lnTo>
                <a:lnTo>
                  <a:pt x="21600" y="10800"/>
                </a:lnTo>
                <a:lnTo>
                  <a:pt x="21137" y="21600"/>
                </a:lnTo>
                <a:lnTo>
                  <a:pt x="0" y="21600"/>
                </a:lnTo>
                <a:close/>
              </a:path>
            </a:pathLst>
          </a:custGeom>
          <a:solidFill>
            <a:srgbClr val="E05546"/>
          </a:solidFill>
          <a:ln w="12700">
            <a:miter lim="400000"/>
          </a:ln>
        </p:spPr>
        <p:txBody>
          <a:bodyPr lIns="45719" rIns="45719" anchor="ctr"/>
          <a:lstStyle/>
          <a:p>
            <a:pPr algn="ctr">
              <a:defRPr>
                <a:solidFill>
                  <a:srgbClr val="FFFFFF"/>
                </a:solidFill>
              </a:defRPr>
            </a:pPr>
            <a:endParaRPr/>
          </a:p>
        </p:txBody>
      </p:sp>
      <p:sp>
        <p:nvSpPr>
          <p:cNvPr id="35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_Logo GS Group X Logo Client">
    <p:spTree>
      <p:nvGrpSpPr>
        <p:cNvPr id="1" name=""/>
        <p:cNvGrpSpPr/>
        <p:nvPr/>
      </p:nvGrpSpPr>
      <p:grpSpPr>
        <a:xfrm>
          <a:off x="0" y="0"/>
          <a:ext cx="0" cy="0"/>
          <a:chOff x="0" y="0"/>
          <a:chExt cx="0" cy="0"/>
        </a:xfrm>
      </p:grpSpPr>
      <p:pic>
        <p:nvPicPr>
          <p:cNvPr id="36" name="Image 3" descr="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845" y="-195258"/>
            <a:ext cx="8025710" cy="2760457"/>
          </a:xfrm>
          <a:prstGeom prst="rect">
            <a:avLst/>
          </a:prstGeom>
          <a:ln w="12700">
            <a:miter lim="400000"/>
          </a:ln>
        </p:spPr>
      </p:pic>
      <p:pic>
        <p:nvPicPr>
          <p:cNvPr id="37" name="Image 9" descr="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7138" y="2306782"/>
            <a:ext cx="1465121" cy="1465121"/>
          </a:xfrm>
          <a:prstGeom prst="rect">
            <a:avLst/>
          </a:prstGeom>
          <a:ln w="12700">
            <a:miter lim="400000"/>
          </a:ln>
        </p:spPr>
      </p:pic>
      <p:sp>
        <p:nvSpPr>
          <p:cNvPr id="38" name="Picture Placeholder 10"/>
          <p:cNvSpPr>
            <a:spLocks noGrp="1"/>
          </p:cNvSpPr>
          <p:nvPr>
            <p:ph type="pic" sz="quarter" idx="21"/>
          </p:nvPr>
        </p:nvSpPr>
        <p:spPr>
          <a:xfrm>
            <a:off x="3046267" y="4064201"/>
            <a:ext cx="6099466" cy="2421062"/>
          </a:xfrm>
          <a:prstGeom prst="rect">
            <a:avLst/>
          </a:prstGeom>
        </p:spPr>
        <p:txBody>
          <a:bodyPr lIns="91439" rIns="91439">
            <a:noAutofit/>
          </a:bodyPr>
          <a:lstStyle/>
          <a:p>
            <a:endParaRPr/>
          </a:p>
        </p:txBody>
      </p:sp>
      <p:sp>
        <p:nvSpPr>
          <p:cNvPr id="3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ableau">
    <p:spTree>
      <p:nvGrpSpPr>
        <p:cNvPr id="1" name=""/>
        <p:cNvGrpSpPr/>
        <p:nvPr/>
      </p:nvGrpSpPr>
      <p:grpSpPr>
        <a:xfrm>
          <a:off x="0" y="0"/>
          <a:ext cx="0" cy="0"/>
          <a:chOff x="0" y="0"/>
          <a:chExt cx="0" cy="0"/>
        </a:xfrm>
      </p:grpSpPr>
      <p:grpSp>
        <p:nvGrpSpPr>
          <p:cNvPr id="364" name="Groupe 19"/>
          <p:cNvGrpSpPr/>
          <p:nvPr/>
        </p:nvGrpSpPr>
        <p:grpSpPr>
          <a:xfrm>
            <a:off x="0" y="3666428"/>
            <a:ext cx="484414" cy="484415"/>
            <a:chOff x="0" y="0"/>
            <a:chExt cx="484413" cy="484414"/>
          </a:xfrm>
        </p:grpSpPr>
        <p:sp>
          <p:nvSpPr>
            <p:cNvPr id="361" name="Rectangle 11"/>
            <p:cNvSpPr/>
            <p:nvPr/>
          </p:nvSpPr>
          <p:spPr>
            <a:xfrm>
              <a:off x="0" y="0"/>
              <a:ext cx="484414" cy="48441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62" name="ZoneTexte 12"/>
            <p:cNvSpPr txBox="1"/>
            <p:nvPr/>
          </p:nvSpPr>
          <p:spPr>
            <a:xfrm>
              <a:off x="127906" y="134124"/>
              <a:ext cx="222733" cy="3442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ct val="150000"/>
                </a:lnSpc>
                <a:defRPr sz="900" b="1">
                  <a:solidFill>
                    <a:srgbClr val="E95049"/>
                  </a:solidFill>
                  <a:latin typeface="Helvetica Neue"/>
                  <a:ea typeface="Helvetica Neue"/>
                  <a:cs typeface="Helvetica Neue"/>
                  <a:sym typeface="Helvetica Neue"/>
                </a:defRPr>
              </a:lvl1pPr>
            </a:lstStyle>
            <a:p>
              <a:pPr>
                <a:defRPr>
                  <a:solidFill>
                    <a:srgbClr val="2D2B2C"/>
                  </a:solidFill>
                </a:defRPr>
              </a:pPr>
              <a:r>
                <a:rPr>
                  <a:solidFill>
                    <a:srgbClr val="E95049"/>
                  </a:solidFill>
                </a:rPr>
                <a:t>.</a:t>
              </a:r>
            </a:p>
          </p:txBody>
        </p:sp>
        <p:sp>
          <p:nvSpPr>
            <p:cNvPr id="363" name="Connecteur droit 13"/>
            <p:cNvSpPr/>
            <p:nvPr/>
          </p:nvSpPr>
          <p:spPr>
            <a:xfrm>
              <a:off x="0" y="0"/>
              <a:ext cx="484414" cy="0"/>
            </a:xfrm>
            <a:prstGeom prst="line">
              <a:avLst/>
            </a:prstGeom>
            <a:noFill/>
            <a:ln w="12700" cap="flat">
              <a:solidFill>
                <a:srgbClr val="2D2B2C"/>
              </a:solidFill>
              <a:prstDash val="solid"/>
              <a:miter lim="800000"/>
            </a:ln>
            <a:effectLst/>
          </p:spPr>
          <p:txBody>
            <a:bodyPr wrap="square" lIns="45719" tIns="45719" rIns="45719" bIns="45719" numCol="1" anchor="t">
              <a:noAutofit/>
            </a:bodyPr>
            <a:lstStyle/>
            <a:p>
              <a:endParaRPr/>
            </a:p>
          </p:txBody>
        </p:sp>
      </p:grpSp>
      <p:grpSp>
        <p:nvGrpSpPr>
          <p:cNvPr id="367" name="Groupe 6"/>
          <p:cNvGrpSpPr/>
          <p:nvPr/>
        </p:nvGrpSpPr>
        <p:grpSpPr>
          <a:xfrm>
            <a:off x="0" y="3186793"/>
            <a:ext cx="484414" cy="484415"/>
            <a:chOff x="0" y="0"/>
            <a:chExt cx="484413" cy="484413"/>
          </a:xfrm>
        </p:grpSpPr>
        <p:sp>
          <p:nvSpPr>
            <p:cNvPr id="365" name="Rectangle 15"/>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366" name="Image 16" descr="Imag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368" name="TextBox 3"/>
          <p:cNvSpPr txBox="1"/>
          <p:nvPr/>
        </p:nvSpPr>
        <p:spPr>
          <a:xfrm>
            <a:off x="1343025" y="779892"/>
            <a:ext cx="9505950"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ct val="90000"/>
              </a:lnSpc>
              <a:defRPr sz="3600" b="1">
                <a:latin typeface="Poppins"/>
                <a:ea typeface="Poppins"/>
                <a:cs typeface="Poppins"/>
                <a:sym typeface="Poppins"/>
              </a:defRPr>
            </a:pPr>
            <a:r>
              <a:t>Tableau</a:t>
            </a:r>
            <a:r>
              <a:rPr>
                <a:solidFill>
                  <a:srgbClr val="E05546"/>
                </a:solidFill>
              </a:rPr>
              <a:t>.</a:t>
            </a:r>
          </a:p>
        </p:txBody>
      </p:sp>
      <p:sp>
        <p:nvSpPr>
          <p:cNvPr id="36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1_FIN">
    <p:spTree>
      <p:nvGrpSpPr>
        <p:cNvPr id="1" name=""/>
        <p:cNvGrpSpPr/>
        <p:nvPr/>
      </p:nvGrpSpPr>
      <p:grpSpPr>
        <a:xfrm>
          <a:off x="0" y="0"/>
          <a:ext cx="0" cy="0"/>
          <a:chOff x="0" y="0"/>
          <a:chExt cx="0" cy="0"/>
        </a:xfrm>
      </p:grpSpPr>
      <p:sp>
        <p:nvSpPr>
          <p:cNvPr id="376" name="Rectangle 5"/>
          <p:cNvSpPr/>
          <p:nvPr/>
        </p:nvSpPr>
        <p:spPr>
          <a:xfrm>
            <a:off x="0" y="0"/>
            <a:ext cx="6096000" cy="6858001"/>
          </a:xfrm>
          <a:prstGeom prst="rect">
            <a:avLst/>
          </a:prstGeom>
          <a:solidFill>
            <a:srgbClr val="2D2B2C"/>
          </a:solidFill>
          <a:ln w="12700">
            <a:miter lim="400000"/>
          </a:ln>
        </p:spPr>
        <p:txBody>
          <a:bodyPr lIns="45719" rIns="45719" anchor="ctr"/>
          <a:lstStyle/>
          <a:p>
            <a:pPr algn="ctr">
              <a:defRPr>
                <a:latin typeface="Helvetica Neue"/>
                <a:ea typeface="Helvetica Neue"/>
                <a:cs typeface="Helvetica Neue"/>
                <a:sym typeface="Helvetica Neue"/>
              </a:defRPr>
            </a:pPr>
            <a:endParaRPr/>
          </a:p>
        </p:txBody>
      </p:sp>
      <p:sp>
        <p:nvSpPr>
          <p:cNvPr id="37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Equipe - FIXE">
    <p:spTree>
      <p:nvGrpSpPr>
        <p:cNvPr id="1" name=""/>
        <p:cNvGrpSpPr/>
        <p:nvPr/>
      </p:nvGrpSpPr>
      <p:grpSpPr>
        <a:xfrm>
          <a:off x="0" y="0"/>
          <a:ext cx="0" cy="0"/>
          <a:chOff x="0" y="0"/>
          <a:chExt cx="0" cy="0"/>
        </a:xfrm>
      </p:grpSpPr>
      <p:sp>
        <p:nvSpPr>
          <p:cNvPr id="394" name="Rectangle 7"/>
          <p:cNvSpPr/>
          <p:nvPr/>
        </p:nvSpPr>
        <p:spPr>
          <a:xfrm>
            <a:off x="1" y="0"/>
            <a:ext cx="12192001" cy="1397000"/>
          </a:xfrm>
          <a:prstGeom prst="rect">
            <a:avLst/>
          </a:prstGeom>
          <a:solidFill>
            <a:srgbClr val="565656"/>
          </a:solidFill>
          <a:ln w="12700">
            <a:miter lim="400000"/>
          </a:ln>
        </p:spPr>
        <p:txBody>
          <a:bodyPr lIns="45719" rIns="45719" anchor="ctr"/>
          <a:lstStyle/>
          <a:p>
            <a:pPr algn="ctr">
              <a:defRPr>
                <a:solidFill>
                  <a:srgbClr val="FFFFFF"/>
                </a:solidFill>
              </a:defRPr>
            </a:pPr>
            <a:endParaRPr/>
          </a:p>
        </p:txBody>
      </p:sp>
      <p:sp>
        <p:nvSpPr>
          <p:cNvPr id="395" name="Rectangle à coins arrondis 9"/>
          <p:cNvSpPr txBox="1"/>
          <p:nvPr/>
        </p:nvSpPr>
        <p:spPr>
          <a:xfrm>
            <a:off x="5431426" y="221478"/>
            <a:ext cx="6580001"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lnSpc>
                <a:spcPct val="110000"/>
              </a:lnSpc>
              <a:defRPr sz="2300" spc="100">
                <a:solidFill>
                  <a:srgbClr val="FFFFFF"/>
                </a:solidFill>
                <a:latin typeface="Roboto Black"/>
                <a:ea typeface="Roboto Black"/>
                <a:cs typeface="Roboto Black"/>
                <a:sym typeface="Roboto Black"/>
              </a:defRPr>
            </a:lvl1pPr>
          </a:lstStyle>
          <a:p>
            <a:r>
              <a:t>A COORDINATED AND OPERATIONAL TEAM TO ACCOMPANY YOU</a:t>
            </a:r>
          </a:p>
        </p:txBody>
      </p:sp>
      <p:sp>
        <p:nvSpPr>
          <p:cNvPr id="396" name="Ellipse 10"/>
          <p:cNvSpPr/>
          <p:nvPr/>
        </p:nvSpPr>
        <p:spPr>
          <a:xfrm>
            <a:off x="2481509" y="1435336"/>
            <a:ext cx="1404367" cy="1368001"/>
          </a:xfrm>
          <a:prstGeom prst="ellipse">
            <a:avLst/>
          </a:prstGeom>
          <a:blipFill>
            <a:blip r:embed="rId2">
              <a:extLst>
                <a:ext uri="{28A0092B-C50C-407E-A947-70E740481C1C}">
                  <a14:useLocalDpi xmlns:a14="http://schemas.microsoft.com/office/drawing/2010/main" val="0"/>
                </a:ext>
              </a:extLst>
            </a:blip>
            <a:stretch>
              <a:fillRect/>
            </a:stretch>
          </a:blipFill>
          <a:ln w="57150">
            <a:solidFill>
              <a:srgbClr val="8E8E8E"/>
            </a:solidFill>
            <a:miter/>
          </a:ln>
        </p:spPr>
        <p:txBody>
          <a:bodyPr lIns="45719" rIns="45719" anchor="ctr"/>
          <a:lstStyle/>
          <a:p>
            <a:pPr algn="ctr">
              <a:defRPr>
                <a:solidFill>
                  <a:srgbClr val="FFFFFF"/>
                </a:solidFill>
              </a:defRPr>
            </a:pPr>
            <a:endParaRPr/>
          </a:p>
        </p:txBody>
      </p:sp>
      <p:grpSp>
        <p:nvGrpSpPr>
          <p:cNvPr id="399" name="Ellipse 11"/>
          <p:cNvGrpSpPr/>
          <p:nvPr/>
        </p:nvGrpSpPr>
        <p:grpSpPr>
          <a:xfrm>
            <a:off x="1146935" y="3722904"/>
            <a:ext cx="1440378" cy="1404001"/>
            <a:chOff x="0" y="0"/>
            <a:chExt cx="1440376" cy="1404000"/>
          </a:xfrm>
        </p:grpSpPr>
        <p:sp>
          <p:nvSpPr>
            <p:cNvPr id="397" name="Ovale"/>
            <p:cNvSpPr/>
            <p:nvPr/>
          </p:nvSpPr>
          <p:spPr>
            <a:xfrm>
              <a:off x="-1" y="-1"/>
              <a:ext cx="1440378" cy="1404002"/>
            </a:xfrm>
            <a:prstGeom prst="ellipse">
              <a:avLst/>
            </a:prstGeom>
            <a:blipFill rotWithShape="1">
              <a:blip r:embed="rId3">
                <a:extLst>
                  <a:ext uri="{28A0092B-C50C-407E-A947-70E740481C1C}">
                    <a14:useLocalDpi xmlns:a14="http://schemas.microsoft.com/office/drawing/2010/main" val="0"/>
                  </a:ext>
                </a:extLst>
              </a:blip>
              <a:srcRect/>
              <a:stretch>
                <a:fillRect/>
              </a:stretch>
            </a:blipFill>
            <a:ln w="38100" cap="flat">
              <a:solidFill>
                <a:srgbClr val="8E8E8E"/>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398" name="Texte"/>
            <p:cNvSpPr txBox="1"/>
            <p:nvPr/>
          </p:nvSpPr>
          <p:spPr>
            <a:xfrm>
              <a:off x="275708" y="516579"/>
              <a:ext cx="888960"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r>
                <a:t>  </a:t>
              </a:r>
            </a:p>
          </p:txBody>
        </p:sp>
      </p:grpSp>
      <p:sp>
        <p:nvSpPr>
          <p:cNvPr id="400" name="Ellipse 12"/>
          <p:cNvSpPr/>
          <p:nvPr/>
        </p:nvSpPr>
        <p:spPr>
          <a:xfrm>
            <a:off x="4945814" y="3722904"/>
            <a:ext cx="1364699" cy="1404001"/>
          </a:xfrm>
          <a:prstGeom prst="ellipse">
            <a:avLst/>
          </a:prstGeom>
          <a:blipFill>
            <a:blip r:embed="rId4">
              <a:extLst>
                <a:ext uri="{28A0092B-C50C-407E-A947-70E740481C1C}">
                  <a14:useLocalDpi xmlns:a14="http://schemas.microsoft.com/office/drawing/2010/main" val="0"/>
                </a:ext>
              </a:extLst>
            </a:blip>
            <a:stretch>
              <a:fillRect/>
            </a:stretch>
          </a:blipFill>
          <a:ln w="38100">
            <a:solidFill>
              <a:srgbClr val="8E8E8E"/>
            </a:solidFill>
            <a:miter/>
          </a:ln>
        </p:spPr>
        <p:txBody>
          <a:bodyPr lIns="45719" rIns="45719" anchor="ctr"/>
          <a:lstStyle/>
          <a:p>
            <a:pPr algn="ctr">
              <a:defRPr>
                <a:solidFill>
                  <a:srgbClr val="FFFFFF"/>
                </a:solidFill>
              </a:defRPr>
            </a:pPr>
            <a:endParaRPr/>
          </a:p>
        </p:txBody>
      </p:sp>
      <p:sp>
        <p:nvSpPr>
          <p:cNvPr id="401" name="Ellipse 13"/>
          <p:cNvSpPr/>
          <p:nvPr/>
        </p:nvSpPr>
        <p:spPr>
          <a:xfrm>
            <a:off x="8270457" y="3722904"/>
            <a:ext cx="1364699" cy="1368001"/>
          </a:xfrm>
          <a:prstGeom prst="ellipse">
            <a:avLst/>
          </a:prstGeom>
          <a:blipFill>
            <a:blip r:embed="rId5">
              <a:extLst>
                <a:ext uri="{28A0092B-C50C-407E-A947-70E740481C1C}">
                  <a14:useLocalDpi xmlns:a14="http://schemas.microsoft.com/office/drawing/2010/main" val="0"/>
                </a:ext>
              </a:extLst>
            </a:blip>
            <a:stretch>
              <a:fillRect/>
            </a:stretch>
          </a:blipFill>
          <a:ln w="38100">
            <a:solidFill>
              <a:srgbClr val="8E8E8E"/>
            </a:solidFill>
            <a:miter/>
          </a:ln>
        </p:spPr>
        <p:txBody>
          <a:bodyPr lIns="45719" rIns="45719" anchor="ctr"/>
          <a:lstStyle/>
          <a:p>
            <a:pPr algn="ctr">
              <a:defRPr>
                <a:solidFill>
                  <a:srgbClr val="FFFFFF"/>
                </a:solidFill>
              </a:defRPr>
            </a:pPr>
            <a:endParaRPr/>
          </a:p>
        </p:txBody>
      </p:sp>
      <p:sp>
        <p:nvSpPr>
          <p:cNvPr id="402" name="Ellipse 14"/>
          <p:cNvSpPr/>
          <p:nvPr/>
        </p:nvSpPr>
        <p:spPr>
          <a:xfrm>
            <a:off x="1146936" y="5375543"/>
            <a:ext cx="1440377" cy="1378725"/>
          </a:xfrm>
          <a:prstGeom prst="ellipse">
            <a:avLst/>
          </a:prstGeom>
          <a:blipFill>
            <a:blip r:embed="rId6">
              <a:extLst>
                <a:ext uri="{28A0092B-C50C-407E-A947-70E740481C1C}">
                  <a14:useLocalDpi xmlns:a14="http://schemas.microsoft.com/office/drawing/2010/main" val="0"/>
                </a:ext>
              </a:extLst>
            </a:blip>
            <a:stretch>
              <a:fillRect/>
            </a:stretch>
          </a:blipFill>
          <a:ln w="38100">
            <a:solidFill>
              <a:srgbClr val="8E8E8E"/>
            </a:solidFill>
            <a:miter/>
          </a:ln>
        </p:spPr>
        <p:txBody>
          <a:bodyPr lIns="45719" rIns="45719" anchor="ctr"/>
          <a:lstStyle/>
          <a:p>
            <a:pPr algn="ctr">
              <a:defRPr>
                <a:solidFill>
                  <a:srgbClr val="FFFFFF"/>
                </a:solidFill>
              </a:defRPr>
            </a:pPr>
            <a:endParaRPr/>
          </a:p>
        </p:txBody>
      </p:sp>
      <p:sp>
        <p:nvSpPr>
          <p:cNvPr id="403" name="Ellipse 15"/>
          <p:cNvSpPr/>
          <p:nvPr/>
        </p:nvSpPr>
        <p:spPr>
          <a:xfrm>
            <a:off x="4945814" y="5375543"/>
            <a:ext cx="1376799" cy="1378725"/>
          </a:xfrm>
          <a:prstGeom prst="ellipse">
            <a:avLst/>
          </a:prstGeom>
          <a:blipFill>
            <a:blip r:embed="rId7">
              <a:extLst>
                <a:ext uri="{28A0092B-C50C-407E-A947-70E740481C1C}">
                  <a14:useLocalDpi xmlns:a14="http://schemas.microsoft.com/office/drawing/2010/main" val="0"/>
                </a:ext>
              </a:extLst>
            </a:blip>
            <a:stretch>
              <a:fillRect/>
            </a:stretch>
          </a:blipFill>
          <a:ln w="38100">
            <a:solidFill>
              <a:srgbClr val="8E8E8E"/>
            </a:solidFill>
            <a:miter/>
          </a:ln>
        </p:spPr>
        <p:txBody>
          <a:bodyPr lIns="45719" rIns="45719" anchor="ctr"/>
          <a:lstStyle/>
          <a:p>
            <a:pPr algn="ctr">
              <a:defRPr>
                <a:solidFill>
                  <a:srgbClr val="FFFFFF"/>
                </a:solidFill>
              </a:defRPr>
            </a:pPr>
            <a:endParaRPr/>
          </a:p>
        </p:txBody>
      </p:sp>
      <p:sp>
        <p:nvSpPr>
          <p:cNvPr id="404" name="Rectangle à coins arrondis 17"/>
          <p:cNvSpPr txBox="1"/>
          <p:nvPr/>
        </p:nvSpPr>
        <p:spPr>
          <a:xfrm>
            <a:off x="1300062" y="2904673"/>
            <a:ext cx="3037890" cy="70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spc="100">
                <a:solidFill>
                  <a:srgbClr val="282828"/>
                </a:solidFill>
                <a:latin typeface="Roboto Black"/>
                <a:ea typeface="Roboto Black"/>
                <a:cs typeface="Roboto Black"/>
                <a:sym typeface="Roboto Black"/>
              </a:defRPr>
            </a:pPr>
            <a:r>
              <a:t>COORDINATION / CONSULTING</a:t>
            </a:r>
          </a:p>
          <a:p>
            <a:pPr algn="ctr">
              <a:defRPr sz="1200" spc="100">
                <a:solidFill>
                  <a:srgbClr val="282828"/>
                </a:solidFill>
                <a:latin typeface="Roboto Bold"/>
                <a:ea typeface="Roboto Bold"/>
                <a:cs typeface="Roboto Bold"/>
                <a:sym typeface="Roboto Bold"/>
              </a:defRPr>
            </a:pPr>
            <a:r>
              <a:t>LAURENCE DEMEURE</a:t>
            </a:r>
          </a:p>
        </p:txBody>
      </p:sp>
      <p:sp>
        <p:nvSpPr>
          <p:cNvPr id="405" name="Ellipse 18"/>
          <p:cNvSpPr/>
          <p:nvPr/>
        </p:nvSpPr>
        <p:spPr>
          <a:xfrm>
            <a:off x="7769235" y="1440957"/>
            <a:ext cx="1404367" cy="1368002"/>
          </a:xfrm>
          <a:prstGeom prst="ellipse">
            <a:avLst/>
          </a:prstGeom>
          <a:blipFill>
            <a:blip r:embed="rId8" cstate="print">
              <a:extLst>
                <a:ext uri="{28A0092B-C50C-407E-A947-70E740481C1C}">
                  <a14:useLocalDpi xmlns:a14="http://schemas.microsoft.com/office/drawing/2010/main" val="0"/>
                </a:ext>
              </a:extLst>
            </a:blip>
            <a:stretch>
              <a:fillRect/>
            </a:stretch>
          </a:blipFill>
          <a:ln w="57150">
            <a:solidFill>
              <a:srgbClr val="8E8E8E"/>
            </a:solidFill>
            <a:miter/>
          </a:ln>
        </p:spPr>
        <p:txBody>
          <a:bodyPr lIns="45719" rIns="45719" anchor="ctr"/>
          <a:lstStyle/>
          <a:p>
            <a:pPr algn="ctr">
              <a:defRPr>
                <a:solidFill>
                  <a:srgbClr val="FFFFFF"/>
                </a:solidFill>
              </a:defRPr>
            </a:pPr>
            <a:endParaRPr/>
          </a:p>
        </p:txBody>
      </p:sp>
      <p:sp>
        <p:nvSpPr>
          <p:cNvPr id="406" name="Rectangle à coins arrondis 19"/>
          <p:cNvSpPr txBox="1"/>
          <p:nvPr/>
        </p:nvSpPr>
        <p:spPr>
          <a:xfrm>
            <a:off x="7438306" y="2914718"/>
            <a:ext cx="2268157" cy="70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spc="100">
                <a:solidFill>
                  <a:srgbClr val="282828"/>
                </a:solidFill>
                <a:latin typeface="Roboto Black"/>
                <a:ea typeface="Roboto Black"/>
                <a:cs typeface="Roboto Black"/>
                <a:sym typeface="Roboto Black"/>
              </a:defRPr>
            </a:pPr>
            <a:r>
              <a:t>REPORTING / FINANCE</a:t>
            </a:r>
            <a:endParaRPr sz="1200">
              <a:latin typeface="Roboto Bold"/>
              <a:ea typeface="Roboto Bold"/>
              <a:cs typeface="Roboto Bold"/>
              <a:sym typeface="Roboto Bold"/>
            </a:endParaRPr>
          </a:p>
          <a:p>
            <a:pPr algn="ctr">
              <a:defRPr sz="1200" spc="100">
                <a:solidFill>
                  <a:srgbClr val="282828"/>
                </a:solidFill>
                <a:latin typeface="Roboto Bold"/>
                <a:ea typeface="Roboto Bold"/>
                <a:cs typeface="Roboto Bold"/>
                <a:sym typeface="Roboto Bold"/>
              </a:defRPr>
            </a:pPr>
            <a:r>
              <a:t>LUDWIG MAGUEUR</a:t>
            </a:r>
          </a:p>
        </p:txBody>
      </p:sp>
      <p:sp>
        <p:nvSpPr>
          <p:cNvPr id="407" name="Rectangle à coins arrondis 20"/>
          <p:cNvSpPr txBox="1"/>
          <p:nvPr/>
        </p:nvSpPr>
        <p:spPr>
          <a:xfrm>
            <a:off x="2664748" y="4114959"/>
            <a:ext cx="1963222"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spc="100">
                <a:solidFill>
                  <a:srgbClr val="282828"/>
                </a:solidFill>
                <a:latin typeface="Roboto Black"/>
                <a:ea typeface="Roboto Black"/>
                <a:cs typeface="Roboto Black"/>
                <a:sym typeface="Roboto Black"/>
              </a:defRPr>
            </a:pPr>
            <a:r>
              <a:t>MANAGING DIRECTOR</a:t>
            </a:r>
          </a:p>
          <a:p>
            <a:pPr>
              <a:defRPr sz="1200" spc="100">
                <a:solidFill>
                  <a:srgbClr val="282828"/>
                </a:solidFill>
                <a:latin typeface="Roboto Bold"/>
                <a:ea typeface="Roboto Bold"/>
                <a:cs typeface="Roboto Bold"/>
                <a:sym typeface="Roboto Bold"/>
              </a:defRPr>
            </a:pPr>
            <a:r>
              <a:t>EMMANUELLE FRENEL</a:t>
            </a:r>
          </a:p>
        </p:txBody>
      </p:sp>
      <p:sp>
        <p:nvSpPr>
          <p:cNvPr id="408" name="Rectangle à coins arrondis 21"/>
          <p:cNvSpPr txBox="1"/>
          <p:nvPr/>
        </p:nvSpPr>
        <p:spPr>
          <a:xfrm>
            <a:off x="2715678" y="5630021"/>
            <a:ext cx="1738853"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spc="100">
                <a:solidFill>
                  <a:srgbClr val="282828"/>
                </a:solidFill>
                <a:latin typeface="Roboto Bold"/>
                <a:ea typeface="Roboto Bold"/>
                <a:cs typeface="Roboto Bold"/>
                <a:sym typeface="Roboto Bold"/>
              </a:defRPr>
            </a:pPr>
            <a:endParaRPr/>
          </a:p>
          <a:p>
            <a:pPr>
              <a:defRPr sz="1200" spc="100">
                <a:solidFill>
                  <a:srgbClr val="282828"/>
                </a:solidFill>
                <a:latin typeface="Roboto Bold"/>
                <a:ea typeface="Roboto Bold"/>
                <a:cs typeface="Roboto Bold"/>
                <a:sym typeface="Roboto Bold"/>
              </a:defRPr>
            </a:pPr>
            <a:r>
              <a:t>PROJECT MANAGER</a:t>
            </a:r>
          </a:p>
          <a:p>
            <a:pPr>
              <a:defRPr sz="1200" spc="100">
                <a:solidFill>
                  <a:srgbClr val="282828"/>
                </a:solidFill>
                <a:latin typeface="Roboto Bold"/>
                <a:ea typeface="Roboto Bold"/>
                <a:cs typeface="Roboto Bold"/>
                <a:sym typeface="Roboto Bold"/>
              </a:defRPr>
            </a:pPr>
            <a:r>
              <a:t>ESTELLE MONNET</a:t>
            </a:r>
          </a:p>
        </p:txBody>
      </p:sp>
      <p:sp>
        <p:nvSpPr>
          <p:cNvPr id="409" name="Rectangle à coins arrondis 22"/>
          <p:cNvSpPr txBox="1"/>
          <p:nvPr/>
        </p:nvSpPr>
        <p:spPr>
          <a:xfrm>
            <a:off x="6402697" y="4114959"/>
            <a:ext cx="1894906"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spc="100">
                <a:solidFill>
                  <a:srgbClr val="282828"/>
                </a:solidFill>
                <a:latin typeface="Roboto Black"/>
                <a:ea typeface="Roboto Black"/>
                <a:cs typeface="Roboto Black"/>
                <a:sym typeface="Roboto Black"/>
              </a:defRPr>
            </a:pPr>
            <a:r>
              <a:t>MANAGING DIRECTOR</a:t>
            </a:r>
          </a:p>
          <a:p>
            <a:pPr>
              <a:defRPr sz="1200" spc="100">
                <a:solidFill>
                  <a:srgbClr val="282828"/>
                </a:solidFill>
                <a:latin typeface="Roboto Bold"/>
                <a:ea typeface="Roboto Bold"/>
                <a:cs typeface="Roboto Bold"/>
                <a:sym typeface="Roboto Bold"/>
              </a:defRPr>
            </a:pPr>
            <a:r>
              <a:t>RAQUEL HERCE</a:t>
            </a:r>
          </a:p>
        </p:txBody>
      </p:sp>
      <p:sp>
        <p:nvSpPr>
          <p:cNvPr id="410" name="Rectangle à coins arrondis 23"/>
          <p:cNvSpPr txBox="1"/>
          <p:nvPr/>
        </p:nvSpPr>
        <p:spPr>
          <a:xfrm>
            <a:off x="6430000" y="5744840"/>
            <a:ext cx="1769802"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spc="100">
                <a:solidFill>
                  <a:srgbClr val="282828"/>
                </a:solidFill>
              </a:defRPr>
            </a:pPr>
            <a:r>
              <a:t>PROJECT MANAGER</a:t>
            </a:r>
          </a:p>
          <a:p>
            <a:pPr>
              <a:defRPr sz="1200" spc="100">
                <a:solidFill>
                  <a:srgbClr val="282828"/>
                </a:solidFill>
                <a:latin typeface="Roboto Bold"/>
                <a:ea typeface="Roboto Bold"/>
                <a:cs typeface="Roboto Bold"/>
                <a:sym typeface="Roboto Bold"/>
              </a:defRPr>
            </a:pPr>
            <a:r>
              <a:t>ROCHIO SANCHEZ</a:t>
            </a:r>
          </a:p>
        </p:txBody>
      </p:sp>
      <p:sp>
        <p:nvSpPr>
          <p:cNvPr id="411" name="Rectangle à coins arrondis 24"/>
          <p:cNvSpPr txBox="1"/>
          <p:nvPr/>
        </p:nvSpPr>
        <p:spPr>
          <a:xfrm>
            <a:off x="9765180" y="4114959"/>
            <a:ext cx="2117225"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spc="100">
                <a:solidFill>
                  <a:srgbClr val="282828"/>
                </a:solidFill>
                <a:latin typeface="Roboto Black"/>
                <a:ea typeface="Roboto Black"/>
                <a:cs typeface="Roboto Black"/>
                <a:sym typeface="Roboto Black"/>
              </a:defRPr>
            </a:pPr>
            <a:r>
              <a:t>MANAGING DIRECTOR</a:t>
            </a:r>
          </a:p>
          <a:p>
            <a:pPr>
              <a:defRPr sz="1200" spc="100">
                <a:solidFill>
                  <a:srgbClr val="282828"/>
                </a:solidFill>
                <a:latin typeface="Roboto Bold"/>
                <a:ea typeface="Roboto Bold"/>
                <a:cs typeface="Roboto Bold"/>
                <a:sym typeface="Roboto Bold"/>
              </a:defRPr>
            </a:pPr>
            <a:r>
              <a:t>GONÇALO FURTADO</a:t>
            </a:r>
          </a:p>
        </p:txBody>
      </p:sp>
      <p:sp>
        <p:nvSpPr>
          <p:cNvPr id="412" name="Rectangle à coins arrondis 25"/>
          <p:cNvSpPr txBox="1"/>
          <p:nvPr/>
        </p:nvSpPr>
        <p:spPr>
          <a:xfrm>
            <a:off x="9765180" y="5753039"/>
            <a:ext cx="1851066"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spc="100">
                <a:solidFill>
                  <a:srgbClr val="282828"/>
                </a:solidFill>
              </a:defRPr>
            </a:pPr>
            <a:r>
              <a:t>ACCOUNT MANAGER</a:t>
            </a:r>
          </a:p>
          <a:p>
            <a:pPr>
              <a:defRPr sz="1200" spc="100">
                <a:solidFill>
                  <a:srgbClr val="282828"/>
                </a:solidFill>
                <a:latin typeface="Roboto Bold"/>
                <a:ea typeface="Roboto Bold"/>
                <a:cs typeface="Roboto Bold"/>
                <a:sym typeface="Roboto Bold"/>
              </a:defRPr>
            </a:pPr>
            <a:r>
              <a:t>PAULA CARVALHO</a:t>
            </a:r>
          </a:p>
        </p:txBody>
      </p:sp>
      <p:pic>
        <p:nvPicPr>
          <p:cNvPr id="413" name="Image 26" descr="Imag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960" y="1777938"/>
            <a:ext cx="1079383" cy="719199"/>
          </a:xfrm>
          <a:prstGeom prst="rect">
            <a:avLst/>
          </a:prstGeom>
          <a:ln w="12700">
            <a:miter lim="400000"/>
          </a:ln>
        </p:spPr>
      </p:pic>
      <p:sp>
        <p:nvSpPr>
          <p:cNvPr id="414" name="ZoneTexte 27"/>
          <p:cNvSpPr txBox="1"/>
          <p:nvPr/>
        </p:nvSpPr>
        <p:spPr>
          <a:xfrm>
            <a:off x="2773816" y="3762490"/>
            <a:ext cx="1148126"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130000"/>
              </a:lnSpc>
              <a:defRPr>
                <a:solidFill>
                  <a:srgbClr val="AF2071"/>
                </a:solidFill>
                <a:latin typeface="Roboto Black"/>
                <a:ea typeface="Roboto Black"/>
                <a:cs typeface="Roboto Black"/>
                <a:sym typeface="Roboto Black"/>
              </a:defRPr>
            </a:lvl1pPr>
          </a:lstStyle>
          <a:p>
            <a:r>
              <a:t>FRANCE</a:t>
            </a:r>
          </a:p>
        </p:txBody>
      </p:sp>
      <p:sp>
        <p:nvSpPr>
          <p:cNvPr id="415" name="ZoneTexte 28"/>
          <p:cNvSpPr txBox="1"/>
          <p:nvPr/>
        </p:nvSpPr>
        <p:spPr>
          <a:xfrm>
            <a:off x="6456133" y="3762490"/>
            <a:ext cx="1148126"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130000"/>
              </a:lnSpc>
              <a:defRPr>
                <a:solidFill>
                  <a:srgbClr val="AF2071"/>
                </a:solidFill>
                <a:latin typeface="Roboto Black"/>
                <a:ea typeface="Roboto Black"/>
                <a:cs typeface="Roboto Black"/>
                <a:sym typeface="Roboto Black"/>
              </a:defRPr>
            </a:lvl1pPr>
          </a:lstStyle>
          <a:p>
            <a:r>
              <a:t>ESPAGNE</a:t>
            </a:r>
          </a:p>
        </p:txBody>
      </p:sp>
      <p:sp>
        <p:nvSpPr>
          <p:cNvPr id="416" name="ZoneTexte 29"/>
          <p:cNvSpPr txBox="1"/>
          <p:nvPr/>
        </p:nvSpPr>
        <p:spPr>
          <a:xfrm>
            <a:off x="9841390" y="3762490"/>
            <a:ext cx="1458365"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130000"/>
              </a:lnSpc>
              <a:defRPr>
                <a:solidFill>
                  <a:srgbClr val="AF2071"/>
                </a:solidFill>
                <a:latin typeface="Roboto Black"/>
                <a:ea typeface="Roboto Black"/>
                <a:cs typeface="Roboto Black"/>
                <a:sym typeface="Roboto Black"/>
              </a:defRPr>
            </a:lvl1pPr>
          </a:lstStyle>
          <a:p>
            <a:r>
              <a:t>PORTUGAL</a:t>
            </a:r>
          </a:p>
        </p:txBody>
      </p:sp>
      <p:sp>
        <p:nvSpPr>
          <p:cNvPr id="417" name="Connecteur droit 30"/>
          <p:cNvSpPr/>
          <p:nvPr/>
        </p:nvSpPr>
        <p:spPr>
          <a:xfrm>
            <a:off x="1856359" y="3438668"/>
            <a:ext cx="7146523" cy="1"/>
          </a:xfrm>
          <a:prstGeom prst="line">
            <a:avLst/>
          </a:prstGeom>
          <a:ln w="34925">
            <a:solidFill>
              <a:srgbClr val="8E8E8E"/>
            </a:solidFill>
            <a:miter/>
          </a:ln>
        </p:spPr>
        <p:txBody>
          <a:bodyPr lIns="45719" rIns="45719"/>
          <a:lstStyle/>
          <a:p>
            <a:endParaRPr/>
          </a:p>
        </p:txBody>
      </p:sp>
      <p:sp>
        <p:nvSpPr>
          <p:cNvPr id="418" name="Connecteur droit 31"/>
          <p:cNvSpPr/>
          <p:nvPr/>
        </p:nvSpPr>
        <p:spPr>
          <a:xfrm flipH="1">
            <a:off x="1867124" y="3438668"/>
            <a:ext cx="3695" cy="284237"/>
          </a:xfrm>
          <a:prstGeom prst="line">
            <a:avLst/>
          </a:prstGeom>
          <a:ln w="34925">
            <a:solidFill>
              <a:srgbClr val="8E8E8E"/>
            </a:solidFill>
            <a:miter/>
          </a:ln>
        </p:spPr>
        <p:txBody>
          <a:bodyPr lIns="45719" rIns="45719"/>
          <a:lstStyle/>
          <a:p>
            <a:endParaRPr/>
          </a:p>
        </p:txBody>
      </p:sp>
      <p:sp>
        <p:nvSpPr>
          <p:cNvPr id="419" name="Connecteur droit 32"/>
          <p:cNvSpPr/>
          <p:nvPr/>
        </p:nvSpPr>
        <p:spPr>
          <a:xfrm flipH="1">
            <a:off x="1867124" y="5099522"/>
            <a:ext cx="3695" cy="284237"/>
          </a:xfrm>
          <a:prstGeom prst="line">
            <a:avLst/>
          </a:prstGeom>
          <a:ln w="34925">
            <a:solidFill>
              <a:srgbClr val="8E8E8E"/>
            </a:solidFill>
            <a:miter/>
          </a:ln>
        </p:spPr>
        <p:txBody>
          <a:bodyPr lIns="45719" rIns="45719"/>
          <a:lstStyle/>
          <a:p>
            <a:endParaRPr/>
          </a:p>
        </p:txBody>
      </p:sp>
      <p:sp>
        <p:nvSpPr>
          <p:cNvPr id="420" name="Connecteur droit 33"/>
          <p:cNvSpPr/>
          <p:nvPr/>
        </p:nvSpPr>
        <p:spPr>
          <a:xfrm flipH="1">
            <a:off x="5629963" y="3438668"/>
            <a:ext cx="3695" cy="284237"/>
          </a:xfrm>
          <a:prstGeom prst="line">
            <a:avLst/>
          </a:prstGeom>
          <a:ln w="34925">
            <a:solidFill>
              <a:srgbClr val="8E8E8E"/>
            </a:solidFill>
            <a:miter/>
          </a:ln>
        </p:spPr>
        <p:txBody>
          <a:bodyPr lIns="45719" rIns="45719"/>
          <a:lstStyle/>
          <a:p>
            <a:endParaRPr/>
          </a:p>
        </p:txBody>
      </p:sp>
      <p:sp>
        <p:nvSpPr>
          <p:cNvPr id="421" name="Connecteur droit 34"/>
          <p:cNvSpPr/>
          <p:nvPr/>
        </p:nvSpPr>
        <p:spPr>
          <a:xfrm flipH="1">
            <a:off x="5629963" y="5099522"/>
            <a:ext cx="3695" cy="284237"/>
          </a:xfrm>
          <a:prstGeom prst="line">
            <a:avLst/>
          </a:prstGeom>
          <a:ln w="34925">
            <a:solidFill>
              <a:srgbClr val="8E8E8E"/>
            </a:solidFill>
            <a:miter/>
          </a:ln>
        </p:spPr>
        <p:txBody>
          <a:bodyPr lIns="45719" rIns="45719"/>
          <a:lstStyle/>
          <a:p>
            <a:endParaRPr/>
          </a:p>
        </p:txBody>
      </p:sp>
      <p:sp>
        <p:nvSpPr>
          <p:cNvPr id="422" name="Connecteur droit 35"/>
          <p:cNvSpPr/>
          <p:nvPr/>
        </p:nvSpPr>
        <p:spPr>
          <a:xfrm flipH="1">
            <a:off x="8980895" y="3438668"/>
            <a:ext cx="3695" cy="284237"/>
          </a:xfrm>
          <a:prstGeom prst="line">
            <a:avLst/>
          </a:prstGeom>
          <a:ln w="34925">
            <a:solidFill>
              <a:srgbClr val="8E8E8E"/>
            </a:solidFill>
            <a:miter/>
          </a:ln>
        </p:spPr>
        <p:txBody>
          <a:bodyPr lIns="45719" rIns="45719"/>
          <a:lstStyle/>
          <a:p>
            <a:endParaRPr/>
          </a:p>
        </p:txBody>
      </p:sp>
      <p:sp>
        <p:nvSpPr>
          <p:cNvPr id="423" name="Connecteur droit 36"/>
          <p:cNvSpPr/>
          <p:nvPr/>
        </p:nvSpPr>
        <p:spPr>
          <a:xfrm flipH="1">
            <a:off x="8980895" y="5099522"/>
            <a:ext cx="3695" cy="284237"/>
          </a:xfrm>
          <a:prstGeom prst="line">
            <a:avLst/>
          </a:prstGeom>
          <a:ln w="34925">
            <a:solidFill>
              <a:srgbClr val="8E8E8E"/>
            </a:solidFill>
            <a:miter/>
          </a:ln>
        </p:spPr>
        <p:txBody>
          <a:bodyPr lIns="45719" rIns="45719"/>
          <a:lstStyle/>
          <a:p>
            <a:endParaRPr/>
          </a:p>
        </p:txBody>
      </p:sp>
      <p:pic>
        <p:nvPicPr>
          <p:cNvPr id="424" name="Image 39" descr="Imag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5892" y="4993568"/>
            <a:ext cx="766233" cy="510545"/>
          </a:xfrm>
          <a:prstGeom prst="rect">
            <a:avLst/>
          </a:prstGeom>
          <a:ln w="12700">
            <a:miter lim="400000"/>
          </a:ln>
        </p:spPr>
      </p:pic>
      <p:pic>
        <p:nvPicPr>
          <p:cNvPr id="425" name="Image 40" descr="Imag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4591" y="349214"/>
            <a:ext cx="1602122" cy="698572"/>
          </a:xfrm>
          <a:prstGeom prst="rect">
            <a:avLst/>
          </a:prstGeom>
          <a:ln w="12700">
            <a:miter lim="400000"/>
          </a:ln>
        </p:spPr>
      </p:pic>
      <p:pic>
        <p:nvPicPr>
          <p:cNvPr id="426" name="Image 41" descr="Image 4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38045" y="4950304"/>
            <a:ext cx="613678" cy="613518"/>
          </a:xfrm>
          <a:prstGeom prst="rect">
            <a:avLst/>
          </a:prstGeom>
          <a:ln w="12700">
            <a:miter lim="400000"/>
          </a:ln>
        </p:spPr>
      </p:pic>
      <p:pic>
        <p:nvPicPr>
          <p:cNvPr id="427" name="Image 1" descr="Imag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84921" y="5031128"/>
            <a:ext cx="830508" cy="425343"/>
          </a:xfrm>
          <a:prstGeom prst="rect">
            <a:avLst/>
          </a:prstGeom>
          <a:ln w="12700">
            <a:miter lim="400000"/>
          </a:ln>
        </p:spPr>
      </p:pic>
      <p:sp>
        <p:nvSpPr>
          <p:cNvPr id="428" name="Ellipse 37"/>
          <p:cNvSpPr/>
          <p:nvPr/>
        </p:nvSpPr>
        <p:spPr>
          <a:xfrm>
            <a:off x="5091472" y="1437062"/>
            <a:ext cx="1404367" cy="1441015"/>
          </a:xfrm>
          <a:prstGeom prst="ellipse">
            <a:avLst/>
          </a:prstGeom>
          <a:blipFill>
            <a:blip r:embed="rId14">
              <a:extLst>
                <a:ext uri="{28A0092B-C50C-407E-A947-70E740481C1C}">
                  <a14:useLocalDpi xmlns:a14="http://schemas.microsoft.com/office/drawing/2010/main" val="0"/>
                </a:ext>
              </a:extLst>
            </a:blip>
            <a:stretch>
              <a:fillRect/>
            </a:stretch>
          </a:blipFill>
          <a:ln w="57150">
            <a:solidFill>
              <a:srgbClr val="808080"/>
            </a:solidFill>
          </a:ln>
        </p:spPr>
        <p:txBody>
          <a:bodyPr lIns="45719" rIns="45719" anchor="ctr"/>
          <a:lstStyle/>
          <a:p>
            <a:pPr algn="ctr">
              <a:defRPr>
                <a:solidFill>
                  <a:srgbClr val="000000"/>
                </a:solidFill>
                <a:latin typeface="Calibri"/>
                <a:ea typeface="Calibri"/>
                <a:cs typeface="Calibri"/>
                <a:sym typeface="Calibri"/>
              </a:defRPr>
            </a:pPr>
            <a:endParaRPr/>
          </a:p>
        </p:txBody>
      </p:sp>
      <p:sp>
        <p:nvSpPr>
          <p:cNvPr id="429" name="Rectangle à coins arrondis 17"/>
          <p:cNvSpPr txBox="1"/>
          <p:nvPr/>
        </p:nvSpPr>
        <p:spPr>
          <a:xfrm>
            <a:off x="4298625" y="2941234"/>
            <a:ext cx="3037890" cy="485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spc="100">
                <a:solidFill>
                  <a:srgbClr val="282828"/>
                </a:solidFill>
                <a:latin typeface="Roboto Black"/>
                <a:ea typeface="Roboto Black"/>
                <a:cs typeface="Roboto Black"/>
                <a:sym typeface="Roboto Black"/>
              </a:defRPr>
            </a:pPr>
            <a:r>
              <a:t>CREATION DIRECTOR</a:t>
            </a:r>
          </a:p>
          <a:p>
            <a:pPr algn="ctr">
              <a:defRPr sz="1200" spc="100">
                <a:solidFill>
                  <a:srgbClr val="282828"/>
                </a:solidFill>
                <a:latin typeface="Roboto Bold"/>
                <a:ea typeface="Roboto Bold"/>
                <a:cs typeface="Roboto Bold"/>
                <a:sym typeface="Roboto Bold"/>
              </a:defRPr>
            </a:pPr>
            <a:r>
              <a:t>MATHIEU SIROT</a:t>
            </a:r>
          </a:p>
        </p:txBody>
      </p:sp>
      <p:pic>
        <p:nvPicPr>
          <p:cNvPr id="430" name="Image 43" descr="Imag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9305" y="1777938"/>
            <a:ext cx="1079384" cy="719199"/>
          </a:xfrm>
          <a:prstGeom prst="rect">
            <a:avLst/>
          </a:prstGeom>
          <a:ln w="12700">
            <a:miter lim="400000"/>
          </a:ln>
        </p:spPr>
      </p:pic>
      <p:pic>
        <p:nvPicPr>
          <p:cNvPr id="431" name="Image 44" descr="Imag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41390" y="4950304"/>
            <a:ext cx="613678" cy="613518"/>
          </a:xfrm>
          <a:prstGeom prst="rect">
            <a:avLst/>
          </a:prstGeom>
          <a:ln w="12700">
            <a:miter lim="400000"/>
          </a:ln>
        </p:spPr>
      </p:pic>
      <p:pic>
        <p:nvPicPr>
          <p:cNvPr id="432" name="Image 45" descr="Imag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88267" y="5031128"/>
            <a:ext cx="830508" cy="425343"/>
          </a:xfrm>
          <a:prstGeom prst="rect">
            <a:avLst/>
          </a:prstGeom>
          <a:ln w="12700">
            <a:miter lim="400000"/>
          </a:ln>
        </p:spPr>
      </p:pic>
      <p:pic>
        <p:nvPicPr>
          <p:cNvPr id="433" name="Image 3" descr="Image 3"/>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a:off x="8338425" y="5416987"/>
            <a:ext cx="1266267" cy="1287066"/>
          </a:xfrm>
          <a:custGeom>
            <a:avLst/>
            <a:gdLst/>
            <a:ahLst/>
            <a:cxnLst>
              <a:cxn ang="0">
                <a:pos x="wd2" y="hd2"/>
              </a:cxn>
              <a:cxn ang="5400000">
                <a:pos x="wd2" y="hd2"/>
              </a:cxn>
              <a:cxn ang="10800000">
                <a:pos x="wd2" y="hd2"/>
              </a:cxn>
              <a:cxn ang="16200000">
                <a:pos x="wd2" y="hd2"/>
              </a:cxn>
            </a:cxnLst>
            <a:rect l="0" t="0" r="r" b="b"/>
            <a:pathLst>
              <a:path w="21600" h="21600" extrusionOk="0">
                <a:moveTo>
                  <a:pt x="10797" y="0"/>
                </a:moveTo>
                <a:cubicBezTo>
                  <a:pt x="4833" y="0"/>
                  <a:pt x="0" y="4838"/>
                  <a:pt x="0" y="10803"/>
                </a:cubicBezTo>
                <a:cubicBezTo>
                  <a:pt x="0" y="16768"/>
                  <a:pt x="4833" y="21600"/>
                  <a:pt x="10797" y="21600"/>
                </a:cubicBezTo>
                <a:cubicBezTo>
                  <a:pt x="16761" y="21600"/>
                  <a:pt x="21600" y="16768"/>
                  <a:pt x="21600" y="10803"/>
                </a:cubicBezTo>
                <a:cubicBezTo>
                  <a:pt x="21600" y="4838"/>
                  <a:pt x="16761" y="0"/>
                  <a:pt x="10797" y="0"/>
                </a:cubicBezTo>
                <a:close/>
              </a:path>
            </a:pathLst>
          </a:custGeom>
          <a:ln w="38100" cap="rnd">
            <a:solidFill>
              <a:srgbClr val="808080"/>
            </a:solidFill>
          </a:ln>
          <a:effectLst>
            <a:outerShdw blurRad="381000" dist="292100" dir="5400000" rotWithShape="0">
              <a:srgbClr val="000000">
                <a:alpha val="22000"/>
              </a:srgbClr>
            </a:outerShdw>
          </a:effectLst>
        </p:spPr>
      </p:pic>
      <p:sp>
        <p:nvSpPr>
          <p:cNvPr id="434" name="Numéro de diapositive"/>
          <p:cNvSpPr txBox="1">
            <a:spLocks noGrp="1"/>
          </p:cNvSpPr>
          <p:nvPr>
            <p:ph type="sldNum" sz="quarter" idx="2"/>
          </p:nvPr>
        </p:nvSpPr>
        <p:spPr>
          <a:xfrm>
            <a:off x="0" y="0"/>
            <a:ext cx="394802" cy="370840"/>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1_Diapositive de titre">
    <p:spTree>
      <p:nvGrpSpPr>
        <p:cNvPr id="1" name=""/>
        <p:cNvGrpSpPr/>
        <p:nvPr/>
      </p:nvGrpSpPr>
      <p:grpSpPr>
        <a:xfrm>
          <a:off x="0" y="0"/>
          <a:ext cx="0" cy="0"/>
          <a:chOff x="0" y="0"/>
          <a:chExt cx="0" cy="0"/>
        </a:xfrm>
      </p:grpSpPr>
      <p:sp>
        <p:nvSpPr>
          <p:cNvPr id="441" name="Straight Connector 5"/>
          <p:cNvSpPr/>
          <p:nvPr/>
        </p:nvSpPr>
        <p:spPr>
          <a:xfrm>
            <a:off x="766288" y="1525719"/>
            <a:ext cx="720002" cy="1"/>
          </a:xfrm>
          <a:prstGeom prst="line">
            <a:avLst/>
          </a:prstGeom>
          <a:ln w="19050">
            <a:solidFill>
              <a:srgbClr val="FFFFFF"/>
            </a:solidFill>
            <a:miter/>
          </a:ln>
        </p:spPr>
        <p:txBody>
          <a:bodyPr lIns="45719" rIns="45719"/>
          <a:lstStyle/>
          <a:p>
            <a:endParaRPr/>
          </a:p>
        </p:txBody>
      </p:sp>
      <p:sp>
        <p:nvSpPr>
          <p:cNvPr id="442" name="TextBox 7"/>
          <p:cNvSpPr txBox="1"/>
          <p:nvPr/>
        </p:nvSpPr>
        <p:spPr>
          <a:xfrm>
            <a:off x="1111776" y="1144721"/>
            <a:ext cx="1754373" cy="1355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80000"/>
              </a:lnSpc>
              <a:defRPr sz="1000" b="1" spc="200">
                <a:solidFill>
                  <a:srgbClr val="FFFFFF"/>
                </a:solidFill>
                <a:latin typeface="Arial"/>
                <a:ea typeface="Arial"/>
                <a:cs typeface="Arial"/>
                <a:sym typeface="Arial"/>
              </a:defRPr>
            </a:lvl1pPr>
          </a:lstStyle>
          <a:p>
            <a:r>
              <a:t>AU SERVICE DE</a:t>
            </a:r>
          </a:p>
        </p:txBody>
      </p:sp>
      <p:sp>
        <p:nvSpPr>
          <p:cNvPr id="443" name="Texte niveau 1…"/>
          <p:cNvSpPr txBox="1">
            <a:spLocks noGrp="1"/>
          </p:cNvSpPr>
          <p:nvPr>
            <p:ph type="body" sz="quarter" idx="1" hasCustomPrompt="1"/>
          </p:nvPr>
        </p:nvSpPr>
        <p:spPr>
          <a:xfrm>
            <a:off x="305146" y="170651"/>
            <a:ext cx="11048654" cy="344489"/>
          </a:xfrm>
          <a:prstGeom prst="rect">
            <a:avLst/>
          </a:prstGeom>
        </p:spPr>
        <p:txBody>
          <a:bodyPr anchor="ctr"/>
          <a:lstStyle>
            <a:lvl1pPr marL="0" indent="0" defTabSz="914125">
              <a:lnSpc>
                <a:spcPct val="90000"/>
              </a:lnSpc>
              <a:buSzTx/>
              <a:buFontTx/>
              <a:buNone/>
              <a:defRPr sz="700" spc="300">
                <a:solidFill>
                  <a:srgbClr val="EC6114"/>
                </a:solidFill>
                <a:latin typeface="Arial"/>
                <a:ea typeface="Arial"/>
                <a:cs typeface="Arial"/>
                <a:sym typeface="Arial"/>
              </a:defRPr>
            </a:lvl1pPr>
            <a:lvl2pPr marL="0" indent="0" defTabSz="914125">
              <a:lnSpc>
                <a:spcPct val="90000"/>
              </a:lnSpc>
              <a:buSzTx/>
              <a:buFontTx/>
              <a:buNone/>
              <a:defRPr sz="700" spc="300">
                <a:solidFill>
                  <a:srgbClr val="EC6114"/>
                </a:solidFill>
                <a:latin typeface="Arial"/>
                <a:ea typeface="Arial"/>
                <a:cs typeface="Arial"/>
                <a:sym typeface="Arial"/>
              </a:defRPr>
            </a:lvl2pPr>
            <a:lvl3pPr marL="0" indent="0" defTabSz="914125">
              <a:lnSpc>
                <a:spcPct val="90000"/>
              </a:lnSpc>
              <a:buSzTx/>
              <a:buFontTx/>
              <a:buNone/>
              <a:defRPr sz="700" spc="300">
                <a:solidFill>
                  <a:srgbClr val="EC6114"/>
                </a:solidFill>
                <a:latin typeface="Arial"/>
                <a:ea typeface="Arial"/>
                <a:cs typeface="Arial"/>
                <a:sym typeface="Arial"/>
              </a:defRPr>
            </a:lvl3pPr>
            <a:lvl4pPr marL="0" indent="0" defTabSz="914125">
              <a:lnSpc>
                <a:spcPct val="90000"/>
              </a:lnSpc>
              <a:buSzTx/>
              <a:buFontTx/>
              <a:buNone/>
              <a:defRPr sz="700" spc="300">
                <a:solidFill>
                  <a:srgbClr val="EC6114"/>
                </a:solidFill>
                <a:latin typeface="Arial"/>
                <a:ea typeface="Arial"/>
                <a:cs typeface="Arial"/>
                <a:sym typeface="Arial"/>
              </a:defRPr>
            </a:lvl4pPr>
            <a:lvl5pPr marL="0" indent="0" defTabSz="914125">
              <a:lnSpc>
                <a:spcPct val="90000"/>
              </a:lnSpc>
              <a:buSzTx/>
              <a:buFontTx/>
              <a:buNone/>
              <a:defRPr sz="700" spc="300">
                <a:solidFill>
                  <a:srgbClr val="EC6114"/>
                </a:solidFill>
                <a:latin typeface="Arial"/>
                <a:ea typeface="Arial"/>
                <a:cs typeface="Arial"/>
                <a:sym typeface="Arial"/>
              </a:defRPr>
            </a:lvl5pPr>
          </a:lstStyle>
          <a:p>
            <a:r>
              <a:t>TITRE DU CHAPITRE</a:t>
            </a:r>
          </a:p>
          <a:p>
            <a:pPr lvl="1"/>
            <a:endParaRPr/>
          </a:p>
          <a:p>
            <a:pPr lvl="2"/>
            <a:endParaRPr/>
          </a:p>
          <a:p>
            <a:pPr lvl="3"/>
            <a:endParaRPr/>
          </a:p>
          <a:p>
            <a:pPr lvl="4"/>
            <a:endParaRPr/>
          </a:p>
        </p:txBody>
      </p:sp>
      <p:sp>
        <p:nvSpPr>
          <p:cNvPr id="444" name="Straight Connector 5"/>
          <p:cNvSpPr/>
          <p:nvPr/>
        </p:nvSpPr>
        <p:spPr>
          <a:xfrm>
            <a:off x="181950" y="514144"/>
            <a:ext cx="360000" cy="1"/>
          </a:xfrm>
          <a:prstGeom prst="line">
            <a:avLst/>
          </a:prstGeom>
          <a:ln w="12700">
            <a:solidFill>
              <a:srgbClr val="2E2E2E"/>
            </a:solidFill>
            <a:miter/>
          </a:ln>
        </p:spPr>
        <p:txBody>
          <a:bodyPr lIns="45719" rIns="45719"/>
          <a:lstStyle/>
          <a:p>
            <a:endParaRPr/>
          </a:p>
        </p:txBody>
      </p:sp>
      <p:sp>
        <p:nvSpPr>
          <p:cNvPr id="44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1_Titre et contenu">
    <p:spTree>
      <p:nvGrpSpPr>
        <p:cNvPr id="1" name=""/>
        <p:cNvGrpSpPr/>
        <p:nvPr/>
      </p:nvGrpSpPr>
      <p:grpSpPr>
        <a:xfrm>
          <a:off x="0" y="0"/>
          <a:ext cx="0" cy="0"/>
          <a:chOff x="0" y="0"/>
          <a:chExt cx="0" cy="0"/>
        </a:xfrm>
      </p:grpSpPr>
      <p:sp>
        <p:nvSpPr>
          <p:cNvPr id="452" name="Rectangle 1"/>
          <p:cNvSpPr/>
          <p:nvPr/>
        </p:nvSpPr>
        <p:spPr>
          <a:xfrm>
            <a:off x="11864975" y="3513137"/>
            <a:ext cx="327025" cy="327026"/>
          </a:xfrm>
          <a:prstGeom prst="rect">
            <a:avLst/>
          </a:prstGeom>
          <a:solidFill>
            <a:srgbClr val="93D7D0"/>
          </a:solidFill>
          <a:ln w="12700">
            <a:miter lim="400000"/>
          </a:ln>
        </p:spPr>
        <p:txBody>
          <a:bodyPr lIns="45719" rIns="45719" anchor="ctr"/>
          <a:lstStyle/>
          <a:p>
            <a:pPr algn="ctr">
              <a:defRPr>
                <a:solidFill>
                  <a:srgbClr val="FFFFFF"/>
                </a:solidFill>
              </a:defRPr>
            </a:pPr>
            <a:endParaRPr/>
          </a:p>
        </p:txBody>
      </p:sp>
      <p:sp>
        <p:nvSpPr>
          <p:cNvPr id="453" name="Rectangle 2"/>
          <p:cNvSpPr/>
          <p:nvPr/>
        </p:nvSpPr>
        <p:spPr>
          <a:xfrm>
            <a:off x="11864975" y="3186113"/>
            <a:ext cx="327025" cy="327026"/>
          </a:xfrm>
          <a:prstGeom prst="rect">
            <a:avLst/>
          </a:prstGeom>
          <a:solidFill>
            <a:srgbClr val="0E6E71"/>
          </a:solidFill>
          <a:ln w="12700">
            <a:miter lim="400000"/>
          </a:ln>
        </p:spPr>
        <p:txBody>
          <a:bodyPr lIns="45719" rIns="45719" anchor="ctr"/>
          <a:lstStyle/>
          <a:p>
            <a:pPr algn="ctr">
              <a:defRPr>
                <a:solidFill>
                  <a:srgbClr val="FFFFFF"/>
                </a:solidFill>
              </a:defRPr>
            </a:pPr>
            <a:endParaRPr/>
          </a:p>
        </p:txBody>
      </p:sp>
      <p:sp>
        <p:nvSpPr>
          <p:cNvPr id="454" name="ZoneTexte 3"/>
          <p:cNvSpPr txBox="1"/>
          <p:nvPr/>
        </p:nvSpPr>
        <p:spPr>
          <a:xfrm>
            <a:off x="11880532" y="3222625"/>
            <a:ext cx="295911" cy="243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000">
                <a:solidFill>
                  <a:srgbClr val="FFFFFF"/>
                </a:solidFill>
                <a:latin typeface="Roboto Condensed"/>
                <a:ea typeface="Roboto Condensed"/>
                <a:cs typeface="Roboto Condensed"/>
                <a:sym typeface="Roboto Condensed"/>
              </a:defRPr>
            </a:lvl1pPr>
          </a:lstStyle>
          <a:p>
            <a:r>
              <a:t>GS</a:t>
            </a:r>
          </a:p>
        </p:txBody>
      </p:sp>
      <p:pic>
        <p:nvPicPr>
          <p:cNvPr id="455" name="Image 5" descr="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04563" y="6345237"/>
            <a:ext cx="747713" cy="358776"/>
          </a:xfrm>
          <a:prstGeom prst="rect">
            <a:avLst/>
          </a:prstGeom>
          <a:ln w="12700">
            <a:miter lim="400000"/>
          </a:ln>
        </p:spPr>
      </p:pic>
      <p:sp>
        <p:nvSpPr>
          <p:cNvPr id="45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2_Intro Logo GS Com">
    <p:spTree>
      <p:nvGrpSpPr>
        <p:cNvPr id="1" name=""/>
        <p:cNvGrpSpPr/>
        <p:nvPr/>
      </p:nvGrpSpPr>
      <p:grpSpPr>
        <a:xfrm>
          <a:off x="0" y="0"/>
          <a:ext cx="0" cy="0"/>
          <a:chOff x="0" y="0"/>
          <a:chExt cx="0" cy="0"/>
        </a:xfrm>
      </p:grpSpPr>
      <p:pic>
        <p:nvPicPr>
          <p:cNvPr id="472" name="Image 3" descr="Imag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594360"/>
            <a:ext cx="7323675" cy="8046720"/>
          </a:xfrm>
          <a:prstGeom prst="rect">
            <a:avLst/>
          </a:prstGeom>
          <a:ln w="12700">
            <a:miter lim="400000"/>
          </a:ln>
        </p:spPr>
      </p:pic>
      <p:pic>
        <p:nvPicPr>
          <p:cNvPr id="473" name="Image 7" descr="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392" y="1818408"/>
            <a:ext cx="9365217" cy="3221183"/>
          </a:xfrm>
          <a:prstGeom prst="rect">
            <a:avLst/>
          </a:prstGeom>
          <a:ln w="12700">
            <a:miter lim="400000"/>
          </a:ln>
        </p:spPr>
      </p:pic>
      <p:sp>
        <p:nvSpPr>
          <p:cNvPr id="47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3_Intro Logo GS Com">
    <p:spTree>
      <p:nvGrpSpPr>
        <p:cNvPr id="1" name=""/>
        <p:cNvGrpSpPr/>
        <p:nvPr/>
      </p:nvGrpSpPr>
      <p:grpSpPr>
        <a:xfrm>
          <a:off x="0" y="0"/>
          <a:ext cx="0" cy="0"/>
          <a:chOff x="0" y="0"/>
          <a:chExt cx="0" cy="0"/>
        </a:xfrm>
      </p:grpSpPr>
      <p:pic>
        <p:nvPicPr>
          <p:cNvPr id="481" name="Image 3" descr="Imag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594360"/>
            <a:ext cx="7323675" cy="8046720"/>
          </a:xfrm>
          <a:prstGeom prst="rect">
            <a:avLst/>
          </a:prstGeom>
          <a:ln w="12700">
            <a:miter lim="400000"/>
          </a:ln>
        </p:spPr>
      </p:pic>
      <p:pic>
        <p:nvPicPr>
          <p:cNvPr id="482" name="Image 4" descr="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0664" y="2216985"/>
            <a:ext cx="7090672" cy="3179961"/>
          </a:xfrm>
          <a:prstGeom prst="rect">
            <a:avLst/>
          </a:prstGeom>
          <a:ln w="12700">
            <a:miter lim="400000"/>
          </a:ln>
        </p:spPr>
      </p:pic>
      <p:sp>
        <p:nvSpPr>
          <p:cNvPr id="48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Logo GS Group X Logo Client">
    <p:spTree>
      <p:nvGrpSpPr>
        <p:cNvPr id="1" name=""/>
        <p:cNvGrpSpPr/>
        <p:nvPr/>
      </p:nvGrpSpPr>
      <p:grpSpPr>
        <a:xfrm>
          <a:off x="0" y="0"/>
          <a:ext cx="0" cy="0"/>
          <a:chOff x="0" y="0"/>
          <a:chExt cx="0" cy="0"/>
        </a:xfrm>
      </p:grpSpPr>
      <p:pic>
        <p:nvPicPr>
          <p:cNvPr id="490" name="Image 3" descr="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6845" y="-195258"/>
            <a:ext cx="8025710" cy="2760457"/>
          </a:xfrm>
          <a:prstGeom prst="rect">
            <a:avLst/>
          </a:prstGeom>
          <a:ln w="12700">
            <a:miter lim="400000"/>
          </a:ln>
        </p:spPr>
      </p:pic>
      <p:pic>
        <p:nvPicPr>
          <p:cNvPr id="491" name="Image 9" descr="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7138" y="2306782"/>
            <a:ext cx="1465121" cy="1465121"/>
          </a:xfrm>
          <a:prstGeom prst="rect">
            <a:avLst/>
          </a:prstGeom>
          <a:ln w="12700">
            <a:miter lim="400000"/>
          </a:ln>
        </p:spPr>
      </p:pic>
      <p:sp>
        <p:nvSpPr>
          <p:cNvPr id="492" name="Picture Placeholder 10"/>
          <p:cNvSpPr>
            <a:spLocks noGrp="1"/>
          </p:cNvSpPr>
          <p:nvPr>
            <p:ph type="pic" sz="quarter" idx="21"/>
          </p:nvPr>
        </p:nvSpPr>
        <p:spPr>
          <a:xfrm>
            <a:off x="3046267" y="4064201"/>
            <a:ext cx="6099466" cy="2421062"/>
          </a:xfrm>
          <a:prstGeom prst="rect">
            <a:avLst/>
          </a:prstGeom>
        </p:spPr>
        <p:txBody>
          <a:bodyPr lIns="91439" rIns="91439">
            <a:noAutofit/>
          </a:bodyPr>
          <a:lstStyle/>
          <a:p>
            <a:endParaRPr/>
          </a:p>
        </p:txBody>
      </p:sp>
      <p:sp>
        <p:nvSpPr>
          <p:cNvPr id="49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1_Logo GS Com X Logo Client">
    <p:spTree>
      <p:nvGrpSpPr>
        <p:cNvPr id="1" name=""/>
        <p:cNvGrpSpPr/>
        <p:nvPr/>
      </p:nvGrpSpPr>
      <p:grpSpPr>
        <a:xfrm>
          <a:off x="0" y="0"/>
          <a:ext cx="0" cy="0"/>
          <a:chOff x="0" y="0"/>
          <a:chExt cx="0" cy="0"/>
        </a:xfrm>
      </p:grpSpPr>
      <p:pic>
        <p:nvPicPr>
          <p:cNvPr id="500" name="Image 3" descr="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6844" y="-207045"/>
            <a:ext cx="8025710" cy="2760455"/>
          </a:xfrm>
          <a:prstGeom prst="rect">
            <a:avLst/>
          </a:prstGeom>
          <a:ln w="12700">
            <a:miter lim="400000"/>
          </a:ln>
        </p:spPr>
      </p:pic>
      <p:pic>
        <p:nvPicPr>
          <p:cNvPr id="501" name="Image 9" descr="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7138" y="2306782"/>
            <a:ext cx="1465121" cy="1465121"/>
          </a:xfrm>
          <a:prstGeom prst="rect">
            <a:avLst/>
          </a:prstGeom>
          <a:ln w="12700">
            <a:miter lim="400000"/>
          </a:ln>
        </p:spPr>
      </p:pic>
      <p:sp>
        <p:nvSpPr>
          <p:cNvPr id="502" name="Picture Placeholder 10"/>
          <p:cNvSpPr>
            <a:spLocks noGrp="1"/>
          </p:cNvSpPr>
          <p:nvPr>
            <p:ph type="pic" sz="quarter" idx="21"/>
          </p:nvPr>
        </p:nvSpPr>
        <p:spPr>
          <a:xfrm>
            <a:off x="3046267" y="4064201"/>
            <a:ext cx="6099466" cy="2421062"/>
          </a:xfrm>
          <a:prstGeom prst="rect">
            <a:avLst/>
          </a:prstGeom>
        </p:spPr>
        <p:txBody>
          <a:bodyPr lIns="91439" rIns="91439">
            <a:noAutofit/>
          </a:bodyPr>
          <a:lstStyle/>
          <a:p>
            <a:endParaRPr/>
          </a:p>
        </p:txBody>
      </p:sp>
      <p:sp>
        <p:nvSpPr>
          <p:cNvPr id="50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3_Logo GS&amp;CO X Logo Client">
    <p:spTree>
      <p:nvGrpSpPr>
        <p:cNvPr id="1" name=""/>
        <p:cNvGrpSpPr/>
        <p:nvPr/>
      </p:nvGrpSpPr>
      <p:grpSpPr>
        <a:xfrm>
          <a:off x="0" y="0"/>
          <a:ext cx="0" cy="0"/>
          <a:chOff x="0" y="0"/>
          <a:chExt cx="0" cy="0"/>
        </a:xfrm>
      </p:grpSpPr>
      <p:pic>
        <p:nvPicPr>
          <p:cNvPr id="510" name="Image 3" descr="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6267" y="-79513"/>
            <a:ext cx="5821060" cy="2610579"/>
          </a:xfrm>
          <a:prstGeom prst="rect">
            <a:avLst/>
          </a:prstGeom>
          <a:ln w="12700">
            <a:miter lim="400000"/>
          </a:ln>
        </p:spPr>
      </p:pic>
      <p:pic>
        <p:nvPicPr>
          <p:cNvPr id="511" name="Image 9" descr="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7138" y="2306782"/>
            <a:ext cx="1465121" cy="1465121"/>
          </a:xfrm>
          <a:prstGeom prst="rect">
            <a:avLst/>
          </a:prstGeom>
          <a:ln w="12700">
            <a:miter lim="400000"/>
          </a:ln>
        </p:spPr>
      </p:pic>
      <p:sp>
        <p:nvSpPr>
          <p:cNvPr id="512" name="Picture Placeholder 10"/>
          <p:cNvSpPr>
            <a:spLocks noGrp="1"/>
          </p:cNvSpPr>
          <p:nvPr>
            <p:ph type="pic" sz="quarter" idx="21"/>
          </p:nvPr>
        </p:nvSpPr>
        <p:spPr>
          <a:xfrm>
            <a:off x="3046267" y="4064201"/>
            <a:ext cx="6099466" cy="2421062"/>
          </a:xfrm>
          <a:prstGeom prst="rect">
            <a:avLst/>
          </a:prstGeom>
        </p:spPr>
        <p:txBody>
          <a:bodyPr lIns="91439" rIns="91439">
            <a:noAutofit/>
          </a:bodyPr>
          <a:lstStyle/>
          <a:p>
            <a:endParaRPr/>
          </a:p>
        </p:txBody>
      </p:sp>
      <p:sp>
        <p:nvSpPr>
          <p:cNvPr id="51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2_Logo GS Com X Logo Client">
    <p:spTree>
      <p:nvGrpSpPr>
        <p:cNvPr id="1" name=""/>
        <p:cNvGrpSpPr/>
        <p:nvPr/>
      </p:nvGrpSpPr>
      <p:grpSpPr>
        <a:xfrm>
          <a:off x="0" y="0"/>
          <a:ext cx="0" cy="0"/>
          <a:chOff x="0" y="0"/>
          <a:chExt cx="0" cy="0"/>
        </a:xfrm>
      </p:grpSpPr>
      <p:pic>
        <p:nvPicPr>
          <p:cNvPr id="46" name="Image 3" descr="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844" y="-207045"/>
            <a:ext cx="8025710" cy="2760455"/>
          </a:xfrm>
          <a:prstGeom prst="rect">
            <a:avLst/>
          </a:prstGeom>
          <a:ln w="12700">
            <a:miter lim="400000"/>
          </a:ln>
        </p:spPr>
      </p:pic>
      <p:pic>
        <p:nvPicPr>
          <p:cNvPr id="47" name="Image 9" descr="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7138" y="2306782"/>
            <a:ext cx="1465121" cy="1465121"/>
          </a:xfrm>
          <a:prstGeom prst="rect">
            <a:avLst/>
          </a:prstGeom>
          <a:ln w="12700">
            <a:miter lim="400000"/>
          </a:ln>
        </p:spPr>
      </p:pic>
      <p:sp>
        <p:nvSpPr>
          <p:cNvPr id="48" name="Picture Placeholder 10"/>
          <p:cNvSpPr>
            <a:spLocks noGrp="1"/>
          </p:cNvSpPr>
          <p:nvPr>
            <p:ph type="pic" sz="quarter" idx="21"/>
          </p:nvPr>
        </p:nvSpPr>
        <p:spPr>
          <a:xfrm>
            <a:off x="3046267" y="4064201"/>
            <a:ext cx="6099466" cy="2421062"/>
          </a:xfrm>
          <a:prstGeom prst="rect">
            <a:avLst/>
          </a:prstGeom>
        </p:spPr>
        <p:txBody>
          <a:bodyPr lIns="91439" rIns="91439">
            <a:noAutofit/>
          </a:bodyPr>
          <a:lstStyle/>
          <a:p>
            <a:endParaRPr/>
          </a:p>
        </p:txBody>
      </p:sp>
      <p:sp>
        <p:nvSpPr>
          <p:cNvPr id="4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Sommaire texte/image">
    <p:spTree>
      <p:nvGrpSpPr>
        <p:cNvPr id="1" name=""/>
        <p:cNvGrpSpPr/>
        <p:nvPr/>
      </p:nvGrpSpPr>
      <p:grpSpPr>
        <a:xfrm>
          <a:off x="0" y="0"/>
          <a:ext cx="0" cy="0"/>
          <a:chOff x="0" y="0"/>
          <a:chExt cx="0" cy="0"/>
        </a:xfrm>
      </p:grpSpPr>
      <p:sp>
        <p:nvSpPr>
          <p:cNvPr id="520" name="Picture Placeholder 10"/>
          <p:cNvSpPr>
            <a:spLocks noGrp="1"/>
          </p:cNvSpPr>
          <p:nvPr>
            <p:ph type="pic" idx="21"/>
          </p:nvPr>
        </p:nvSpPr>
        <p:spPr>
          <a:xfrm>
            <a:off x="5316537" y="805813"/>
            <a:ext cx="6875463" cy="5246374"/>
          </a:xfrm>
          <a:prstGeom prst="rect">
            <a:avLst/>
          </a:prstGeom>
        </p:spPr>
        <p:txBody>
          <a:bodyPr lIns="91439" rIns="91439">
            <a:noAutofit/>
          </a:bodyPr>
          <a:lstStyle/>
          <a:p>
            <a:endParaRPr/>
          </a:p>
        </p:txBody>
      </p:sp>
      <p:grpSp>
        <p:nvGrpSpPr>
          <p:cNvPr id="523" name="Groupe 7"/>
          <p:cNvGrpSpPr/>
          <p:nvPr/>
        </p:nvGrpSpPr>
        <p:grpSpPr>
          <a:xfrm>
            <a:off x="0" y="3186793"/>
            <a:ext cx="484414" cy="484415"/>
            <a:chOff x="0" y="0"/>
            <a:chExt cx="484413" cy="484413"/>
          </a:xfrm>
        </p:grpSpPr>
        <p:sp>
          <p:nvSpPr>
            <p:cNvPr id="521" name="Rectangle 8"/>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522" name="Image 9" descr="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52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Logo et pagination gauche">
    <p:spTree>
      <p:nvGrpSpPr>
        <p:cNvPr id="1" name=""/>
        <p:cNvGrpSpPr/>
        <p:nvPr/>
      </p:nvGrpSpPr>
      <p:grpSpPr>
        <a:xfrm>
          <a:off x="0" y="0"/>
          <a:ext cx="0" cy="0"/>
          <a:chOff x="0" y="0"/>
          <a:chExt cx="0" cy="0"/>
        </a:xfrm>
      </p:grpSpPr>
      <p:sp>
        <p:nvSpPr>
          <p:cNvPr id="54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extes/images 1">
    <p:spTree>
      <p:nvGrpSpPr>
        <p:cNvPr id="1" name=""/>
        <p:cNvGrpSpPr/>
        <p:nvPr/>
      </p:nvGrpSpPr>
      <p:grpSpPr>
        <a:xfrm>
          <a:off x="0" y="0"/>
          <a:ext cx="0" cy="0"/>
          <a:chOff x="0" y="0"/>
          <a:chExt cx="0" cy="0"/>
        </a:xfrm>
      </p:grpSpPr>
      <p:grpSp>
        <p:nvGrpSpPr>
          <p:cNvPr id="565" name="Groupe 19"/>
          <p:cNvGrpSpPr/>
          <p:nvPr/>
        </p:nvGrpSpPr>
        <p:grpSpPr>
          <a:xfrm>
            <a:off x="0" y="3666428"/>
            <a:ext cx="484414" cy="484415"/>
            <a:chOff x="0" y="0"/>
            <a:chExt cx="484413" cy="484414"/>
          </a:xfrm>
        </p:grpSpPr>
        <p:sp>
          <p:nvSpPr>
            <p:cNvPr id="562" name="Rectangle 11"/>
            <p:cNvSpPr/>
            <p:nvPr/>
          </p:nvSpPr>
          <p:spPr>
            <a:xfrm>
              <a:off x="0" y="0"/>
              <a:ext cx="484414" cy="48441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63" name="ZoneTexte 12"/>
            <p:cNvSpPr txBox="1"/>
            <p:nvPr/>
          </p:nvSpPr>
          <p:spPr>
            <a:xfrm>
              <a:off x="127906" y="134124"/>
              <a:ext cx="222733" cy="34427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lvl1pPr algn="ctr">
                <a:lnSpc>
                  <a:spcPct val="150000"/>
                </a:lnSpc>
                <a:defRPr sz="900" b="1">
                  <a:solidFill>
                    <a:srgbClr val="E95049"/>
                  </a:solidFill>
                  <a:latin typeface="Helvetica Neue"/>
                  <a:ea typeface="Helvetica Neue"/>
                  <a:cs typeface="Helvetica Neue"/>
                  <a:sym typeface="Helvetica Neue"/>
                </a:defRPr>
              </a:lvl1pPr>
            </a:lstStyle>
            <a:p>
              <a:pPr>
                <a:defRPr>
                  <a:solidFill>
                    <a:srgbClr val="2D2B2C"/>
                  </a:solidFill>
                </a:defRPr>
              </a:pPr>
              <a:r>
                <a:rPr>
                  <a:solidFill>
                    <a:srgbClr val="E95049"/>
                  </a:solidFill>
                </a:rPr>
                <a:t>.</a:t>
              </a:r>
            </a:p>
          </p:txBody>
        </p:sp>
        <p:sp>
          <p:nvSpPr>
            <p:cNvPr id="564" name="Connecteur droit 13"/>
            <p:cNvSpPr/>
            <p:nvPr/>
          </p:nvSpPr>
          <p:spPr>
            <a:xfrm>
              <a:off x="0" y="0"/>
              <a:ext cx="484414" cy="0"/>
            </a:xfrm>
            <a:prstGeom prst="line">
              <a:avLst/>
            </a:prstGeom>
            <a:noFill/>
            <a:ln w="12700" cap="flat">
              <a:solidFill>
                <a:srgbClr val="2D2B2C"/>
              </a:solidFill>
              <a:prstDash val="solid"/>
              <a:miter lim="800000"/>
            </a:ln>
            <a:effectLst/>
          </p:spPr>
          <p:txBody>
            <a:bodyPr wrap="square" lIns="45719" tIns="45719" rIns="45719" bIns="45719" numCol="1" anchor="t">
              <a:noAutofit/>
            </a:bodyPr>
            <a:lstStyle/>
            <a:p>
              <a:endParaRPr/>
            </a:p>
          </p:txBody>
        </p:sp>
      </p:grpSp>
      <p:grpSp>
        <p:nvGrpSpPr>
          <p:cNvPr id="568" name="Groupe 6"/>
          <p:cNvGrpSpPr/>
          <p:nvPr/>
        </p:nvGrpSpPr>
        <p:grpSpPr>
          <a:xfrm>
            <a:off x="0" y="3186793"/>
            <a:ext cx="484414" cy="484415"/>
            <a:chOff x="0" y="0"/>
            <a:chExt cx="484413" cy="484413"/>
          </a:xfrm>
        </p:grpSpPr>
        <p:sp>
          <p:nvSpPr>
            <p:cNvPr id="566" name="Rectangle 15"/>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567" name="Image 16" descr="Imag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569" name="Rectangle 33"/>
          <p:cNvSpPr/>
          <p:nvPr/>
        </p:nvSpPr>
        <p:spPr>
          <a:xfrm>
            <a:off x="3398034" y="2227731"/>
            <a:ext cx="2487525" cy="3846860"/>
          </a:xfrm>
          <a:prstGeom prst="rect">
            <a:avLst/>
          </a:prstGeom>
          <a:solidFill>
            <a:srgbClr val="F2F2F2"/>
          </a:solidFill>
          <a:ln w="12700">
            <a:miter lim="400000"/>
          </a:ln>
        </p:spPr>
        <p:txBody>
          <a:bodyPr lIns="45719" rIns="45719" anchor="ctr"/>
          <a:lstStyle/>
          <a:p>
            <a:pPr algn="ctr">
              <a:defRPr>
                <a:solidFill>
                  <a:srgbClr val="FFFFFF"/>
                </a:solidFill>
                <a:latin typeface="Helvetica Neue"/>
                <a:ea typeface="Helvetica Neue"/>
                <a:cs typeface="Helvetica Neue"/>
                <a:sym typeface="Helvetica Neue"/>
              </a:defRPr>
            </a:pPr>
            <a:endParaRPr/>
          </a:p>
        </p:txBody>
      </p:sp>
      <p:sp>
        <p:nvSpPr>
          <p:cNvPr id="570" name="Rectangle 36"/>
          <p:cNvSpPr/>
          <p:nvPr/>
        </p:nvSpPr>
        <p:spPr>
          <a:xfrm>
            <a:off x="489635" y="2227731"/>
            <a:ext cx="2487525" cy="3846860"/>
          </a:xfrm>
          <a:prstGeom prst="rect">
            <a:avLst/>
          </a:prstGeom>
          <a:solidFill>
            <a:srgbClr val="F2F2F2"/>
          </a:solidFill>
          <a:ln w="12700">
            <a:miter lim="400000"/>
          </a:ln>
        </p:spPr>
        <p:txBody>
          <a:bodyPr lIns="45719" rIns="45719" anchor="ctr"/>
          <a:lstStyle/>
          <a:p>
            <a:pPr algn="ctr">
              <a:defRPr>
                <a:solidFill>
                  <a:srgbClr val="FFFFFF"/>
                </a:solidFill>
                <a:latin typeface="Helvetica Neue"/>
                <a:ea typeface="Helvetica Neue"/>
                <a:cs typeface="Helvetica Neue"/>
                <a:sym typeface="Helvetica Neue"/>
              </a:defRPr>
            </a:pPr>
            <a:endParaRPr/>
          </a:p>
        </p:txBody>
      </p:sp>
      <p:sp>
        <p:nvSpPr>
          <p:cNvPr id="571" name="Rectangle 39"/>
          <p:cNvSpPr/>
          <p:nvPr/>
        </p:nvSpPr>
        <p:spPr>
          <a:xfrm>
            <a:off x="6306435" y="2227731"/>
            <a:ext cx="2487526" cy="3846860"/>
          </a:xfrm>
          <a:prstGeom prst="rect">
            <a:avLst/>
          </a:prstGeom>
          <a:solidFill>
            <a:srgbClr val="F2F2F2"/>
          </a:solidFill>
          <a:ln w="12700">
            <a:miter lim="400000"/>
          </a:ln>
        </p:spPr>
        <p:txBody>
          <a:bodyPr lIns="45719" rIns="45719" anchor="ctr"/>
          <a:lstStyle/>
          <a:p>
            <a:pPr algn="ctr">
              <a:defRPr>
                <a:solidFill>
                  <a:srgbClr val="FFFFFF"/>
                </a:solidFill>
                <a:latin typeface="Helvetica Neue"/>
                <a:ea typeface="Helvetica Neue"/>
                <a:cs typeface="Helvetica Neue"/>
                <a:sym typeface="Helvetica Neue"/>
              </a:defRPr>
            </a:pPr>
            <a:endParaRPr/>
          </a:p>
        </p:txBody>
      </p:sp>
      <p:sp>
        <p:nvSpPr>
          <p:cNvPr id="572" name="Rectangle 42"/>
          <p:cNvSpPr/>
          <p:nvPr/>
        </p:nvSpPr>
        <p:spPr>
          <a:xfrm>
            <a:off x="9214839" y="2227731"/>
            <a:ext cx="2487526" cy="3846860"/>
          </a:xfrm>
          <a:prstGeom prst="rect">
            <a:avLst/>
          </a:prstGeom>
          <a:solidFill>
            <a:srgbClr val="F2F2F2"/>
          </a:solidFill>
          <a:ln w="12700">
            <a:miter lim="400000"/>
          </a:ln>
        </p:spPr>
        <p:txBody>
          <a:bodyPr lIns="45719" rIns="45719" anchor="ctr"/>
          <a:lstStyle/>
          <a:p>
            <a:pPr algn="ctr">
              <a:defRPr>
                <a:solidFill>
                  <a:srgbClr val="FFFFFF"/>
                </a:solidFill>
                <a:latin typeface="Helvetica Neue"/>
                <a:ea typeface="Helvetica Neue"/>
                <a:cs typeface="Helvetica Neue"/>
                <a:sym typeface="Helvetica Neue"/>
              </a:defRPr>
            </a:pPr>
            <a:endParaRPr/>
          </a:p>
        </p:txBody>
      </p:sp>
      <p:grpSp>
        <p:nvGrpSpPr>
          <p:cNvPr id="576" name="Groupe 9"/>
          <p:cNvGrpSpPr/>
          <p:nvPr/>
        </p:nvGrpSpPr>
        <p:grpSpPr>
          <a:xfrm>
            <a:off x="0" y="3666428"/>
            <a:ext cx="484414" cy="484415"/>
            <a:chOff x="0" y="0"/>
            <a:chExt cx="484413" cy="484414"/>
          </a:xfrm>
        </p:grpSpPr>
        <p:sp>
          <p:nvSpPr>
            <p:cNvPr id="573" name="Rectangle 49"/>
            <p:cNvSpPr/>
            <p:nvPr/>
          </p:nvSpPr>
          <p:spPr>
            <a:xfrm>
              <a:off x="0" y="0"/>
              <a:ext cx="484414" cy="48441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74" name="ZoneTexte 50"/>
            <p:cNvSpPr txBox="1"/>
            <p:nvPr/>
          </p:nvSpPr>
          <p:spPr>
            <a:xfrm>
              <a:off x="127906" y="134125"/>
              <a:ext cx="222733" cy="34427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lvl1pPr algn="ctr">
                <a:lnSpc>
                  <a:spcPct val="150000"/>
                </a:lnSpc>
                <a:defRPr sz="900" b="1">
                  <a:solidFill>
                    <a:srgbClr val="E95049"/>
                  </a:solidFill>
                  <a:latin typeface="Helvetica Neue"/>
                  <a:ea typeface="Helvetica Neue"/>
                  <a:cs typeface="Helvetica Neue"/>
                  <a:sym typeface="Helvetica Neue"/>
                </a:defRPr>
              </a:lvl1pPr>
            </a:lstStyle>
            <a:p>
              <a:pPr>
                <a:defRPr>
                  <a:solidFill>
                    <a:srgbClr val="2D2B2C"/>
                  </a:solidFill>
                </a:defRPr>
              </a:pPr>
              <a:r>
                <a:rPr>
                  <a:solidFill>
                    <a:srgbClr val="E95049"/>
                  </a:solidFill>
                </a:rPr>
                <a:t>.</a:t>
              </a:r>
            </a:p>
          </p:txBody>
        </p:sp>
        <p:sp>
          <p:nvSpPr>
            <p:cNvPr id="575" name="Connecteur droit 51"/>
            <p:cNvSpPr/>
            <p:nvPr/>
          </p:nvSpPr>
          <p:spPr>
            <a:xfrm>
              <a:off x="0" y="0"/>
              <a:ext cx="484414" cy="0"/>
            </a:xfrm>
            <a:prstGeom prst="line">
              <a:avLst/>
            </a:prstGeom>
            <a:noFill/>
            <a:ln w="12700" cap="flat">
              <a:solidFill>
                <a:srgbClr val="2D2B2C"/>
              </a:solidFill>
              <a:prstDash val="solid"/>
              <a:miter lim="800000"/>
            </a:ln>
            <a:effectLst/>
          </p:spPr>
          <p:txBody>
            <a:bodyPr wrap="square" lIns="45719" tIns="45719" rIns="45719" bIns="45719" numCol="1" anchor="t">
              <a:noAutofit/>
            </a:bodyPr>
            <a:lstStyle/>
            <a:p>
              <a:endParaRPr/>
            </a:p>
          </p:txBody>
        </p:sp>
      </p:grpSp>
      <p:sp>
        <p:nvSpPr>
          <p:cNvPr id="577" name="Picture Placeholder 10"/>
          <p:cNvSpPr>
            <a:spLocks noGrp="1"/>
          </p:cNvSpPr>
          <p:nvPr>
            <p:ph type="pic" sz="quarter" idx="21"/>
          </p:nvPr>
        </p:nvSpPr>
        <p:spPr>
          <a:xfrm>
            <a:off x="484413" y="2227732"/>
            <a:ext cx="2492744" cy="1652918"/>
          </a:xfrm>
          <a:prstGeom prst="rect">
            <a:avLst/>
          </a:prstGeom>
        </p:spPr>
        <p:txBody>
          <a:bodyPr lIns="91439" rIns="91439">
            <a:noAutofit/>
          </a:bodyPr>
          <a:lstStyle/>
          <a:p>
            <a:endParaRPr/>
          </a:p>
        </p:txBody>
      </p:sp>
      <p:sp>
        <p:nvSpPr>
          <p:cNvPr id="578" name="Picture Placeholder 10"/>
          <p:cNvSpPr>
            <a:spLocks noGrp="1"/>
          </p:cNvSpPr>
          <p:nvPr>
            <p:ph type="pic" sz="quarter" idx="22"/>
          </p:nvPr>
        </p:nvSpPr>
        <p:spPr>
          <a:xfrm>
            <a:off x="3392814" y="2227732"/>
            <a:ext cx="2492744" cy="1652918"/>
          </a:xfrm>
          <a:prstGeom prst="rect">
            <a:avLst/>
          </a:prstGeom>
        </p:spPr>
        <p:txBody>
          <a:bodyPr lIns="91439" rIns="91439">
            <a:noAutofit/>
          </a:bodyPr>
          <a:lstStyle/>
          <a:p>
            <a:endParaRPr/>
          </a:p>
        </p:txBody>
      </p:sp>
      <p:sp>
        <p:nvSpPr>
          <p:cNvPr id="579" name="Picture Placeholder 10"/>
          <p:cNvSpPr>
            <a:spLocks noGrp="1"/>
          </p:cNvSpPr>
          <p:nvPr>
            <p:ph type="pic" sz="quarter" idx="23"/>
          </p:nvPr>
        </p:nvSpPr>
        <p:spPr>
          <a:xfrm>
            <a:off x="6301218" y="2227732"/>
            <a:ext cx="2492743" cy="1652918"/>
          </a:xfrm>
          <a:prstGeom prst="rect">
            <a:avLst/>
          </a:prstGeom>
        </p:spPr>
        <p:txBody>
          <a:bodyPr lIns="91439" rIns="91439">
            <a:noAutofit/>
          </a:bodyPr>
          <a:lstStyle/>
          <a:p>
            <a:endParaRPr/>
          </a:p>
        </p:txBody>
      </p:sp>
      <p:sp>
        <p:nvSpPr>
          <p:cNvPr id="580" name="Picture Placeholder 10"/>
          <p:cNvSpPr>
            <a:spLocks noGrp="1"/>
          </p:cNvSpPr>
          <p:nvPr>
            <p:ph type="pic" sz="quarter" idx="24"/>
          </p:nvPr>
        </p:nvSpPr>
        <p:spPr>
          <a:xfrm>
            <a:off x="9205055" y="2227732"/>
            <a:ext cx="2492743" cy="1652918"/>
          </a:xfrm>
          <a:prstGeom prst="rect">
            <a:avLst/>
          </a:prstGeom>
        </p:spPr>
        <p:txBody>
          <a:bodyPr lIns="91439" rIns="91439">
            <a:noAutofit/>
          </a:bodyPr>
          <a:lstStyle/>
          <a:p>
            <a:endParaRPr/>
          </a:p>
        </p:txBody>
      </p:sp>
      <p:sp>
        <p:nvSpPr>
          <p:cNvPr id="58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Chapitre Cas Clients ">
    <p:bg>
      <p:bgPr>
        <a:solidFill>
          <a:srgbClr val="F2F2F2"/>
        </a:solidFill>
        <a:effectLst/>
      </p:bgPr>
    </p:bg>
    <p:spTree>
      <p:nvGrpSpPr>
        <p:cNvPr id="1" name=""/>
        <p:cNvGrpSpPr/>
        <p:nvPr/>
      </p:nvGrpSpPr>
      <p:grpSpPr>
        <a:xfrm>
          <a:off x="0" y="0"/>
          <a:ext cx="0" cy="0"/>
          <a:chOff x="0" y="0"/>
          <a:chExt cx="0" cy="0"/>
        </a:xfrm>
      </p:grpSpPr>
      <p:sp>
        <p:nvSpPr>
          <p:cNvPr id="588" name="Rectangle 7"/>
          <p:cNvSpPr/>
          <p:nvPr/>
        </p:nvSpPr>
        <p:spPr>
          <a:xfrm>
            <a:off x="-1" y="274322"/>
            <a:ext cx="10141529" cy="6309356"/>
          </a:xfrm>
          <a:prstGeom prst="rect">
            <a:avLst/>
          </a:prstGeom>
          <a:solidFill>
            <a:srgbClr val="FFFFFF"/>
          </a:solidFill>
          <a:ln w="12700">
            <a:miter lim="400000"/>
          </a:ln>
        </p:spPr>
        <p:txBody>
          <a:bodyPr lIns="45719" rIns="45719" anchor="ctr"/>
          <a:lstStyle/>
          <a:p>
            <a:pPr algn="ctr">
              <a:defRPr>
                <a:solidFill>
                  <a:srgbClr val="FFFFFF"/>
                </a:solidFill>
                <a:latin typeface="Helvetica Neue"/>
                <a:ea typeface="Helvetica Neue"/>
                <a:cs typeface="Helvetica Neue"/>
                <a:sym typeface="Helvetica Neue"/>
              </a:defRPr>
            </a:pPr>
            <a:endParaRPr/>
          </a:p>
        </p:txBody>
      </p:sp>
      <p:sp>
        <p:nvSpPr>
          <p:cNvPr id="589" name="Picture Placeholder 10"/>
          <p:cNvSpPr>
            <a:spLocks noGrp="1"/>
          </p:cNvSpPr>
          <p:nvPr>
            <p:ph type="pic" sz="half" idx="21"/>
          </p:nvPr>
        </p:nvSpPr>
        <p:spPr>
          <a:xfrm>
            <a:off x="6672263" y="800098"/>
            <a:ext cx="4752976" cy="5257803"/>
          </a:xfrm>
          <a:prstGeom prst="rect">
            <a:avLst/>
          </a:prstGeom>
        </p:spPr>
        <p:txBody>
          <a:bodyPr lIns="91439" rIns="91439">
            <a:noAutofit/>
          </a:bodyPr>
          <a:lstStyle/>
          <a:p>
            <a:endParaRPr/>
          </a:p>
        </p:txBody>
      </p:sp>
      <p:grpSp>
        <p:nvGrpSpPr>
          <p:cNvPr id="592" name="Groupe 8"/>
          <p:cNvGrpSpPr/>
          <p:nvPr/>
        </p:nvGrpSpPr>
        <p:grpSpPr>
          <a:xfrm>
            <a:off x="0" y="3186793"/>
            <a:ext cx="484414" cy="484415"/>
            <a:chOff x="0" y="0"/>
            <a:chExt cx="484413" cy="484413"/>
          </a:xfrm>
        </p:grpSpPr>
        <p:sp>
          <p:nvSpPr>
            <p:cNvPr id="590" name="Rectangle 9"/>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591" name="Image 10" descr="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59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Cas Client Intro">
    <p:spTree>
      <p:nvGrpSpPr>
        <p:cNvPr id="1" name=""/>
        <p:cNvGrpSpPr/>
        <p:nvPr/>
      </p:nvGrpSpPr>
      <p:grpSpPr>
        <a:xfrm>
          <a:off x="0" y="0"/>
          <a:ext cx="0" cy="0"/>
          <a:chOff x="0" y="0"/>
          <a:chExt cx="0" cy="0"/>
        </a:xfrm>
      </p:grpSpPr>
      <p:sp>
        <p:nvSpPr>
          <p:cNvPr id="600" name="Picture Placeholder 12"/>
          <p:cNvSpPr>
            <a:spLocks noGrp="1"/>
          </p:cNvSpPr>
          <p:nvPr>
            <p:ph type="pic" idx="21"/>
          </p:nvPr>
        </p:nvSpPr>
        <p:spPr>
          <a:xfrm>
            <a:off x="5943600" y="0"/>
            <a:ext cx="6248400" cy="6858000"/>
          </a:xfrm>
          <a:prstGeom prst="rect">
            <a:avLst/>
          </a:prstGeom>
        </p:spPr>
        <p:txBody>
          <a:bodyPr lIns="91439" rIns="91439">
            <a:noAutofit/>
          </a:bodyPr>
          <a:lstStyle/>
          <a:p>
            <a:endParaRPr/>
          </a:p>
        </p:txBody>
      </p:sp>
      <p:grpSp>
        <p:nvGrpSpPr>
          <p:cNvPr id="604" name="Groupe 19"/>
          <p:cNvGrpSpPr/>
          <p:nvPr/>
        </p:nvGrpSpPr>
        <p:grpSpPr>
          <a:xfrm>
            <a:off x="0" y="3666428"/>
            <a:ext cx="484414" cy="484415"/>
            <a:chOff x="0" y="0"/>
            <a:chExt cx="484413" cy="484414"/>
          </a:xfrm>
        </p:grpSpPr>
        <p:sp>
          <p:nvSpPr>
            <p:cNvPr id="601" name="Rectangle 4"/>
            <p:cNvSpPr/>
            <p:nvPr/>
          </p:nvSpPr>
          <p:spPr>
            <a:xfrm>
              <a:off x="0" y="0"/>
              <a:ext cx="484414" cy="48441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02" name="ZoneTexte 5"/>
            <p:cNvSpPr txBox="1"/>
            <p:nvPr/>
          </p:nvSpPr>
          <p:spPr>
            <a:xfrm>
              <a:off x="127906" y="134124"/>
              <a:ext cx="222733" cy="34427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lvl1pPr algn="ctr">
                <a:lnSpc>
                  <a:spcPct val="150000"/>
                </a:lnSpc>
                <a:defRPr sz="900" b="1">
                  <a:solidFill>
                    <a:srgbClr val="E95049"/>
                  </a:solidFill>
                  <a:latin typeface="Helvetica Neue"/>
                  <a:ea typeface="Helvetica Neue"/>
                  <a:cs typeface="Helvetica Neue"/>
                  <a:sym typeface="Helvetica Neue"/>
                </a:defRPr>
              </a:lvl1pPr>
            </a:lstStyle>
            <a:p>
              <a:pPr>
                <a:defRPr>
                  <a:solidFill>
                    <a:srgbClr val="2D2B2C"/>
                  </a:solidFill>
                </a:defRPr>
              </a:pPr>
              <a:r>
                <a:rPr>
                  <a:solidFill>
                    <a:srgbClr val="E95049"/>
                  </a:solidFill>
                </a:rPr>
                <a:t>.</a:t>
              </a:r>
            </a:p>
          </p:txBody>
        </p:sp>
        <p:sp>
          <p:nvSpPr>
            <p:cNvPr id="603" name="Connecteur droit 6"/>
            <p:cNvSpPr/>
            <p:nvPr/>
          </p:nvSpPr>
          <p:spPr>
            <a:xfrm>
              <a:off x="0" y="0"/>
              <a:ext cx="484414" cy="0"/>
            </a:xfrm>
            <a:prstGeom prst="line">
              <a:avLst/>
            </a:prstGeom>
            <a:noFill/>
            <a:ln w="12700" cap="flat">
              <a:solidFill>
                <a:srgbClr val="2D2B2C"/>
              </a:solidFill>
              <a:prstDash val="solid"/>
              <a:miter lim="800000"/>
            </a:ln>
            <a:effectLst/>
          </p:spPr>
          <p:txBody>
            <a:bodyPr wrap="square" lIns="45719" tIns="45719" rIns="45719" bIns="45719" numCol="1" anchor="t">
              <a:noAutofit/>
            </a:bodyPr>
            <a:lstStyle/>
            <a:p>
              <a:endParaRPr/>
            </a:p>
          </p:txBody>
        </p:sp>
      </p:grpSp>
      <p:grpSp>
        <p:nvGrpSpPr>
          <p:cNvPr id="607" name="Groupe 6"/>
          <p:cNvGrpSpPr/>
          <p:nvPr/>
        </p:nvGrpSpPr>
        <p:grpSpPr>
          <a:xfrm>
            <a:off x="0" y="3186793"/>
            <a:ext cx="484414" cy="484415"/>
            <a:chOff x="0" y="0"/>
            <a:chExt cx="484413" cy="484413"/>
          </a:xfrm>
        </p:grpSpPr>
        <p:sp>
          <p:nvSpPr>
            <p:cNvPr id="605" name="Rectangle 8"/>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606" name="Image 9" descr="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608" name="TextBox 17"/>
          <p:cNvSpPr txBox="1"/>
          <p:nvPr/>
        </p:nvSpPr>
        <p:spPr>
          <a:xfrm>
            <a:off x="1299342" y="2828900"/>
            <a:ext cx="1809751" cy="177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lnSpc>
                <a:spcPct val="120000"/>
              </a:lnSpc>
              <a:defRPr sz="1200" spc="100">
                <a:solidFill>
                  <a:srgbClr val="E95049"/>
                </a:solidFill>
                <a:latin typeface="Poppins"/>
                <a:ea typeface="Poppins"/>
                <a:cs typeface="Poppins"/>
                <a:sym typeface="Poppins"/>
              </a:defRPr>
            </a:lvl1pPr>
          </a:lstStyle>
          <a:p>
            <a:r>
              <a:t>CAS CLIENTS</a:t>
            </a:r>
          </a:p>
        </p:txBody>
      </p:sp>
      <p:sp>
        <p:nvSpPr>
          <p:cNvPr id="60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1_Cas Client Texte + Image">
    <p:spTree>
      <p:nvGrpSpPr>
        <p:cNvPr id="1" name=""/>
        <p:cNvGrpSpPr/>
        <p:nvPr/>
      </p:nvGrpSpPr>
      <p:grpSpPr>
        <a:xfrm>
          <a:off x="0" y="0"/>
          <a:ext cx="0" cy="0"/>
          <a:chOff x="0" y="0"/>
          <a:chExt cx="0" cy="0"/>
        </a:xfrm>
      </p:grpSpPr>
      <p:sp>
        <p:nvSpPr>
          <p:cNvPr id="616" name="Picture Placeholder 12"/>
          <p:cNvSpPr>
            <a:spLocks noGrp="1"/>
          </p:cNvSpPr>
          <p:nvPr>
            <p:ph type="pic" idx="21"/>
          </p:nvPr>
        </p:nvSpPr>
        <p:spPr>
          <a:xfrm>
            <a:off x="5943600" y="0"/>
            <a:ext cx="6248400" cy="6858000"/>
          </a:xfrm>
          <a:prstGeom prst="rect">
            <a:avLst/>
          </a:prstGeom>
        </p:spPr>
        <p:txBody>
          <a:bodyPr lIns="91439" rIns="91439">
            <a:noAutofit/>
          </a:bodyPr>
          <a:lstStyle/>
          <a:p>
            <a:endParaRPr/>
          </a:p>
        </p:txBody>
      </p:sp>
      <p:grpSp>
        <p:nvGrpSpPr>
          <p:cNvPr id="620" name="Groupe 19"/>
          <p:cNvGrpSpPr/>
          <p:nvPr/>
        </p:nvGrpSpPr>
        <p:grpSpPr>
          <a:xfrm>
            <a:off x="0" y="3666428"/>
            <a:ext cx="484414" cy="484415"/>
            <a:chOff x="0" y="0"/>
            <a:chExt cx="484413" cy="484414"/>
          </a:xfrm>
        </p:grpSpPr>
        <p:sp>
          <p:nvSpPr>
            <p:cNvPr id="617" name="Rectangle 4"/>
            <p:cNvSpPr/>
            <p:nvPr/>
          </p:nvSpPr>
          <p:spPr>
            <a:xfrm>
              <a:off x="0" y="0"/>
              <a:ext cx="484414" cy="48441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18" name="ZoneTexte 5"/>
            <p:cNvSpPr txBox="1"/>
            <p:nvPr/>
          </p:nvSpPr>
          <p:spPr>
            <a:xfrm>
              <a:off x="127906" y="134124"/>
              <a:ext cx="222733" cy="34427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lvl1pPr algn="ctr">
                <a:lnSpc>
                  <a:spcPct val="150000"/>
                </a:lnSpc>
                <a:defRPr sz="900" b="1">
                  <a:solidFill>
                    <a:srgbClr val="E95049"/>
                  </a:solidFill>
                  <a:latin typeface="Helvetica Neue"/>
                  <a:ea typeface="Helvetica Neue"/>
                  <a:cs typeface="Helvetica Neue"/>
                  <a:sym typeface="Helvetica Neue"/>
                </a:defRPr>
              </a:lvl1pPr>
            </a:lstStyle>
            <a:p>
              <a:pPr>
                <a:defRPr>
                  <a:solidFill>
                    <a:srgbClr val="2D2B2C"/>
                  </a:solidFill>
                </a:defRPr>
              </a:pPr>
              <a:r>
                <a:rPr>
                  <a:solidFill>
                    <a:srgbClr val="E95049"/>
                  </a:solidFill>
                </a:rPr>
                <a:t>.</a:t>
              </a:r>
            </a:p>
          </p:txBody>
        </p:sp>
        <p:sp>
          <p:nvSpPr>
            <p:cNvPr id="619" name="Connecteur droit 6"/>
            <p:cNvSpPr/>
            <p:nvPr/>
          </p:nvSpPr>
          <p:spPr>
            <a:xfrm>
              <a:off x="0" y="0"/>
              <a:ext cx="484414" cy="0"/>
            </a:xfrm>
            <a:prstGeom prst="line">
              <a:avLst/>
            </a:prstGeom>
            <a:noFill/>
            <a:ln w="12700" cap="flat">
              <a:solidFill>
                <a:srgbClr val="2D2B2C"/>
              </a:solidFill>
              <a:prstDash val="solid"/>
              <a:miter lim="800000"/>
            </a:ln>
            <a:effectLst/>
          </p:spPr>
          <p:txBody>
            <a:bodyPr wrap="square" lIns="45719" tIns="45719" rIns="45719" bIns="45719" numCol="1" anchor="t">
              <a:noAutofit/>
            </a:bodyPr>
            <a:lstStyle/>
            <a:p>
              <a:endParaRPr/>
            </a:p>
          </p:txBody>
        </p:sp>
      </p:grpSp>
      <p:grpSp>
        <p:nvGrpSpPr>
          <p:cNvPr id="623" name="Groupe 6"/>
          <p:cNvGrpSpPr/>
          <p:nvPr/>
        </p:nvGrpSpPr>
        <p:grpSpPr>
          <a:xfrm>
            <a:off x="0" y="3186793"/>
            <a:ext cx="484414" cy="484415"/>
            <a:chOff x="0" y="0"/>
            <a:chExt cx="484413" cy="484413"/>
          </a:xfrm>
        </p:grpSpPr>
        <p:sp>
          <p:nvSpPr>
            <p:cNvPr id="621" name="Rectangle 8"/>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622" name="Image 9" descr="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62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Cas Client Texte + Desktop">
    <p:spTree>
      <p:nvGrpSpPr>
        <p:cNvPr id="1" name=""/>
        <p:cNvGrpSpPr/>
        <p:nvPr/>
      </p:nvGrpSpPr>
      <p:grpSpPr>
        <a:xfrm>
          <a:off x="0" y="0"/>
          <a:ext cx="0" cy="0"/>
          <a:chOff x="0" y="0"/>
          <a:chExt cx="0" cy="0"/>
        </a:xfrm>
      </p:grpSpPr>
      <p:grpSp>
        <p:nvGrpSpPr>
          <p:cNvPr id="634" name="Groupe 19"/>
          <p:cNvGrpSpPr/>
          <p:nvPr/>
        </p:nvGrpSpPr>
        <p:grpSpPr>
          <a:xfrm>
            <a:off x="0" y="3666428"/>
            <a:ext cx="484414" cy="484415"/>
            <a:chOff x="0" y="0"/>
            <a:chExt cx="484413" cy="484414"/>
          </a:xfrm>
        </p:grpSpPr>
        <p:sp>
          <p:nvSpPr>
            <p:cNvPr id="631" name="Rectangle 4"/>
            <p:cNvSpPr/>
            <p:nvPr/>
          </p:nvSpPr>
          <p:spPr>
            <a:xfrm>
              <a:off x="0" y="0"/>
              <a:ext cx="484414" cy="48441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32" name="ZoneTexte 5"/>
            <p:cNvSpPr txBox="1"/>
            <p:nvPr/>
          </p:nvSpPr>
          <p:spPr>
            <a:xfrm>
              <a:off x="127906" y="134124"/>
              <a:ext cx="222733" cy="34427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lvl1pPr algn="ctr">
                <a:lnSpc>
                  <a:spcPct val="150000"/>
                </a:lnSpc>
                <a:defRPr sz="900" b="1">
                  <a:solidFill>
                    <a:srgbClr val="E95049"/>
                  </a:solidFill>
                  <a:latin typeface="Helvetica Neue"/>
                  <a:ea typeface="Helvetica Neue"/>
                  <a:cs typeface="Helvetica Neue"/>
                  <a:sym typeface="Helvetica Neue"/>
                </a:defRPr>
              </a:lvl1pPr>
            </a:lstStyle>
            <a:p>
              <a:pPr>
                <a:defRPr>
                  <a:solidFill>
                    <a:srgbClr val="2D2B2C"/>
                  </a:solidFill>
                </a:defRPr>
              </a:pPr>
              <a:r>
                <a:rPr>
                  <a:solidFill>
                    <a:srgbClr val="E95049"/>
                  </a:solidFill>
                </a:rPr>
                <a:t>.</a:t>
              </a:r>
            </a:p>
          </p:txBody>
        </p:sp>
        <p:sp>
          <p:nvSpPr>
            <p:cNvPr id="633" name="Connecteur droit 6"/>
            <p:cNvSpPr/>
            <p:nvPr/>
          </p:nvSpPr>
          <p:spPr>
            <a:xfrm>
              <a:off x="0" y="0"/>
              <a:ext cx="484414" cy="0"/>
            </a:xfrm>
            <a:prstGeom prst="line">
              <a:avLst/>
            </a:prstGeom>
            <a:noFill/>
            <a:ln w="12700" cap="flat">
              <a:solidFill>
                <a:srgbClr val="2D2B2C"/>
              </a:solidFill>
              <a:prstDash val="solid"/>
              <a:miter lim="800000"/>
            </a:ln>
            <a:effectLst/>
          </p:spPr>
          <p:txBody>
            <a:bodyPr wrap="square" lIns="45719" tIns="45719" rIns="45719" bIns="45719" numCol="1" anchor="t">
              <a:noAutofit/>
            </a:bodyPr>
            <a:lstStyle/>
            <a:p>
              <a:endParaRPr/>
            </a:p>
          </p:txBody>
        </p:sp>
      </p:grpSp>
      <p:grpSp>
        <p:nvGrpSpPr>
          <p:cNvPr id="637" name="Groupe 6"/>
          <p:cNvGrpSpPr/>
          <p:nvPr/>
        </p:nvGrpSpPr>
        <p:grpSpPr>
          <a:xfrm>
            <a:off x="0" y="3186793"/>
            <a:ext cx="484414" cy="484415"/>
            <a:chOff x="0" y="0"/>
            <a:chExt cx="484413" cy="484413"/>
          </a:xfrm>
        </p:grpSpPr>
        <p:sp>
          <p:nvSpPr>
            <p:cNvPr id="635" name="Rectangle 8"/>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636" name="Image 9" descr="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pic>
        <p:nvPicPr>
          <p:cNvPr id="638" name="Image 10" descr="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646" y="951212"/>
            <a:ext cx="9622973" cy="4955575"/>
          </a:xfrm>
          <a:prstGeom prst="rect">
            <a:avLst/>
          </a:prstGeom>
          <a:ln w="12700">
            <a:miter lim="400000"/>
          </a:ln>
        </p:spPr>
      </p:pic>
      <p:sp>
        <p:nvSpPr>
          <p:cNvPr id="639" name="Picture Placeholder 12"/>
          <p:cNvSpPr>
            <a:spLocks noGrp="1"/>
          </p:cNvSpPr>
          <p:nvPr>
            <p:ph type="pic" sz="half" idx="21"/>
          </p:nvPr>
        </p:nvSpPr>
        <p:spPr>
          <a:xfrm>
            <a:off x="4397188" y="1290918"/>
            <a:ext cx="6979024" cy="4001519"/>
          </a:xfrm>
          <a:prstGeom prst="rect">
            <a:avLst/>
          </a:prstGeom>
        </p:spPr>
        <p:txBody>
          <a:bodyPr lIns="91439" rIns="91439">
            <a:noAutofit/>
          </a:bodyPr>
          <a:lstStyle/>
          <a:p>
            <a:endParaRPr/>
          </a:p>
        </p:txBody>
      </p:sp>
      <p:sp>
        <p:nvSpPr>
          <p:cNvPr id="64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Magzine">
    <p:spTree>
      <p:nvGrpSpPr>
        <p:cNvPr id="1" name=""/>
        <p:cNvGrpSpPr/>
        <p:nvPr/>
      </p:nvGrpSpPr>
      <p:grpSpPr>
        <a:xfrm>
          <a:off x="0" y="0"/>
          <a:ext cx="0" cy="0"/>
          <a:chOff x="0" y="0"/>
          <a:chExt cx="0" cy="0"/>
        </a:xfrm>
      </p:grpSpPr>
      <p:grpSp>
        <p:nvGrpSpPr>
          <p:cNvPr id="650" name="Groupe 19"/>
          <p:cNvGrpSpPr/>
          <p:nvPr/>
        </p:nvGrpSpPr>
        <p:grpSpPr>
          <a:xfrm>
            <a:off x="0" y="3666428"/>
            <a:ext cx="484414" cy="484415"/>
            <a:chOff x="0" y="0"/>
            <a:chExt cx="484413" cy="484414"/>
          </a:xfrm>
        </p:grpSpPr>
        <p:sp>
          <p:nvSpPr>
            <p:cNvPr id="647" name="Rectangle 4"/>
            <p:cNvSpPr/>
            <p:nvPr/>
          </p:nvSpPr>
          <p:spPr>
            <a:xfrm>
              <a:off x="0" y="0"/>
              <a:ext cx="484414" cy="48441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48" name="ZoneTexte 5"/>
            <p:cNvSpPr txBox="1"/>
            <p:nvPr/>
          </p:nvSpPr>
          <p:spPr>
            <a:xfrm>
              <a:off x="127906" y="134124"/>
              <a:ext cx="222733" cy="3442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ct val="150000"/>
                </a:lnSpc>
                <a:defRPr sz="900" b="1">
                  <a:solidFill>
                    <a:srgbClr val="E95049"/>
                  </a:solidFill>
                  <a:latin typeface="Helvetica Neue"/>
                  <a:ea typeface="Helvetica Neue"/>
                  <a:cs typeface="Helvetica Neue"/>
                  <a:sym typeface="Helvetica Neue"/>
                </a:defRPr>
              </a:lvl1pPr>
            </a:lstStyle>
            <a:p>
              <a:pPr>
                <a:defRPr>
                  <a:solidFill>
                    <a:srgbClr val="2D2B2C"/>
                  </a:solidFill>
                </a:defRPr>
              </a:pPr>
              <a:r>
                <a:rPr>
                  <a:solidFill>
                    <a:srgbClr val="E95049"/>
                  </a:solidFill>
                </a:rPr>
                <a:t>.</a:t>
              </a:r>
            </a:p>
          </p:txBody>
        </p:sp>
        <p:sp>
          <p:nvSpPr>
            <p:cNvPr id="649" name="Connecteur droit 6"/>
            <p:cNvSpPr/>
            <p:nvPr/>
          </p:nvSpPr>
          <p:spPr>
            <a:xfrm>
              <a:off x="0" y="0"/>
              <a:ext cx="484414" cy="0"/>
            </a:xfrm>
            <a:prstGeom prst="line">
              <a:avLst/>
            </a:prstGeom>
            <a:noFill/>
            <a:ln w="12700" cap="flat">
              <a:solidFill>
                <a:srgbClr val="2D2B2C"/>
              </a:solidFill>
              <a:prstDash val="solid"/>
              <a:miter lim="800000"/>
            </a:ln>
            <a:effectLst/>
          </p:spPr>
          <p:txBody>
            <a:bodyPr wrap="square" lIns="45719" tIns="45719" rIns="45719" bIns="45719" numCol="1" anchor="t">
              <a:noAutofit/>
            </a:bodyPr>
            <a:lstStyle/>
            <a:p>
              <a:endParaRPr/>
            </a:p>
          </p:txBody>
        </p:sp>
      </p:grpSp>
      <p:grpSp>
        <p:nvGrpSpPr>
          <p:cNvPr id="653" name="Groupe 6"/>
          <p:cNvGrpSpPr/>
          <p:nvPr/>
        </p:nvGrpSpPr>
        <p:grpSpPr>
          <a:xfrm>
            <a:off x="0" y="3186793"/>
            <a:ext cx="484414" cy="484415"/>
            <a:chOff x="0" y="0"/>
            <a:chExt cx="484413" cy="484413"/>
          </a:xfrm>
        </p:grpSpPr>
        <p:sp>
          <p:nvSpPr>
            <p:cNvPr id="651" name="Rectangle 8"/>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652" name="Image 9" descr="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pic>
        <p:nvPicPr>
          <p:cNvPr id="654" name="Image 1" descr="Imag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184900" y="275261"/>
            <a:ext cx="6007100" cy="6570040"/>
          </a:xfrm>
          <a:prstGeom prst="rect">
            <a:avLst/>
          </a:prstGeom>
          <a:ln w="12700">
            <a:miter lim="400000"/>
          </a:ln>
        </p:spPr>
      </p:pic>
      <p:pic>
        <p:nvPicPr>
          <p:cNvPr id="655" name="Picture Placeholder 12" descr="Picture Placeholder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6232" y="474489"/>
            <a:ext cx="4093669" cy="5909982"/>
          </a:xfrm>
          <a:prstGeom prst="rect">
            <a:avLst/>
          </a:prstGeom>
          <a:ln w="12700">
            <a:miter lim="400000"/>
          </a:ln>
        </p:spPr>
      </p:pic>
      <p:sp>
        <p:nvSpPr>
          <p:cNvPr id="656" name="Picture Placeholder 12"/>
          <p:cNvSpPr>
            <a:spLocks noGrp="1"/>
          </p:cNvSpPr>
          <p:nvPr>
            <p:ph type="pic" sz="quarter" idx="21"/>
          </p:nvPr>
        </p:nvSpPr>
        <p:spPr>
          <a:xfrm>
            <a:off x="6536232" y="474009"/>
            <a:ext cx="4093669" cy="2987649"/>
          </a:xfrm>
          <a:prstGeom prst="rect">
            <a:avLst/>
          </a:prstGeom>
        </p:spPr>
        <p:txBody>
          <a:bodyPr lIns="91439" rIns="91439">
            <a:noAutofit/>
          </a:bodyPr>
          <a:lstStyle/>
          <a:p>
            <a:endParaRPr/>
          </a:p>
        </p:txBody>
      </p:sp>
      <p:sp>
        <p:nvSpPr>
          <p:cNvPr id="65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Affiche">
    <p:spTree>
      <p:nvGrpSpPr>
        <p:cNvPr id="1" name=""/>
        <p:cNvGrpSpPr/>
        <p:nvPr/>
      </p:nvGrpSpPr>
      <p:grpSpPr>
        <a:xfrm>
          <a:off x="0" y="0"/>
          <a:ext cx="0" cy="0"/>
          <a:chOff x="0" y="0"/>
          <a:chExt cx="0" cy="0"/>
        </a:xfrm>
      </p:grpSpPr>
      <p:grpSp>
        <p:nvGrpSpPr>
          <p:cNvPr id="667" name="Groupe 19"/>
          <p:cNvGrpSpPr/>
          <p:nvPr/>
        </p:nvGrpSpPr>
        <p:grpSpPr>
          <a:xfrm>
            <a:off x="0" y="3666428"/>
            <a:ext cx="484414" cy="484415"/>
            <a:chOff x="0" y="0"/>
            <a:chExt cx="484413" cy="484414"/>
          </a:xfrm>
        </p:grpSpPr>
        <p:sp>
          <p:nvSpPr>
            <p:cNvPr id="664" name="Rectangle 13"/>
            <p:cNvSpPr/>
            <p:nvPr/>
          </p:nvSpPr>
          <p:spPr>
            <a:xfrm>
              <a:off x="0" y="0"/>
              <a:ext cx="484414" cy="48441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65" name="ZoneTexte 14"/>
            <p:cNvSpPr txBox="1"/>
            <p:nvPr/>
          </p:nvSpPr>
          <p:spPr>
            <a:xfrm>
              <a:off x="127906" y="134124"/>
              <a:ext cx="222733" cy="34427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lvl1pPr algn="ctr">
                <a:lnSpc>
                  <a:spcPct val="150000"/>
                </a:lnSpc>
                <a:defRPr sz="900" b="1">
                  <a:solidFill>
                    <a:srgbClr val="E95049"/>
                  </a:solidFill>
                  <a:latin typeface="Helvetica Neue"/>
                  <a:ea typeface="Helvetica Neue"/>
                  <a:cs typeface="Helvetica Neue"/>
                  <a:sym typeface="Helvetica Neue"/>
                </a:defRPr>
              </a:lvl1pPr>
            </a:lstStyle>
            <a:p>
              <a:pPr>
                <a:defRPr>
                  <a:solidFill>
                    <a:srgbClr val="2D2B2C"/>
                  </a:solidFill>
                </a:defRPr>
              </a:pPr>
              <a:r>
                <a:rPr>
                  <a:solidFill>
                    <a:srgbClr val="E95049"/>
                  </a:solidFill>
                </a:rPr>
                <a:t>.</a:t>
              </a:r>
            </a:p>
          </p:txBody>
        </p:sp>
        <p:sp>
          <p:nvSpPr>
            <p:cNvPr id="666" name="Connecteur droit 15"/>
            <p:cNvSpPr/>
            <p:nvPr/>
          </p:nvSpPr>
          <p:spPr>
            <a:xfrm>
              <a:off x="0" y="0"/>
              <a:ext cx="484414" cy="0"/>
            </a:xfrm>
            <a:prstGeom prst="line">
              <a:avLst/>
            </a:prstGeom>
            <a:noFill/>
            <a:ln w="12700" cap="flat">
              <a:solidFill>
                <a:srgbClr val="2D2B2C"/>
              </a:solidFill>
              <a:prstDash val="solid"/>
              <a:miter lim="800000"/>
            </a:ln>
            <a:effectLst/>
          </p:spPr>
          <p:txBody>
            <a:bodyPr wrap="square" lIns="45719" tIns="45719" rIns="45719" bIns="45719" numCol="1" anchor="t">
              <a:noAutofit/>
            </a:bodyPr>
            <a:lstStyle/>
            <a:p>
              <a:endParaRPr/>
            </a:p>
          </p:txBody>
        </p:sp>
      </p:grpSp>
      <p:grpSp>
        <p:nvGrpSpPr>
          <p:cNvPr id="670" name="Groupe 6"/>
          <p:cNvGrpSpPr/>
          <p:nvPr/>
        </p:nvGrpSpPr>
        <p:grpSpPr>
          <a:xfrm>
            <a:off x="0" y="3186793"/>
            <a:ext cx="484414" cy="484415"/>
            <a:chOff x="0" y="0"/>
            <a:chExt cx="484413" cy="484413"/>
          </a:xfrm>
        </p:grpSpPr>
        <p:sp>
          <p:nvSpPr>
            <p:cNvPr id="668" name="Rectangle 17"/>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669" name="Image 18" descr="Imag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671" name="Picture Placeholder 12"/>
          <p:cNvSpPr>
            <a:spLocks noGrp="1"/>
          </p:cNvSpPr>
          <p:nvPr>
            <p:ph type="pic" sz="half" idx="21"/>
          </p:nvPr>
        </p:nvSpPr>
        <p:spPr>
          <a:xfrm>
            <a:off x="7006280" y="1013252"/>
            <a:ext cx="3623620" cy="5371219"/>
          </a:xfrm>
          <a:prstGeom prst="rect">
            <a:avLst/>
          </a:prstGeom>
        </p:spPr>
        <p:txBody>
          <a:bodyPr lIns="91439" rIns="91439">
            <a:noAutofit/>
          </a:bodyPr>
          <a:lstStyle/>
          <a:p>
            <a:endParaRPr/>
          </a:p>
        </p:txBody>
      </p:sp>
      <p:grpSp>
        <p:nvGrpSpPr>
          <p:cNvPr id="674" name="Groupe 15"/>
          <p:cNvGrpSpPr/>
          <p:nvPr/>
        </p:nvGrpSpPr>
        <p:grpSpPr>
          <a:xfrm>
            <a:off x="7765211" y="-112550"/>
            <a:ext cx="173417" cy="1150518"/>
            <a:chOff x="0" y="0"/>
            <a:chExt cx="173416" cy="1150516"/>
          </a:xfrm>
        </p:grpSpPr>
        <p:pic>
          <p:nvPicPr>
            <p:cNvPr id="672" name="Image 21" descr="Imag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3704"/>
              <a:ext cx="173417" cy="306813"/>
            </a:xfrm>
            <a:prstGeom prst="rect">
              <a:avLst/>
            </a:prstGeom>
            <a:ln w="12700" cap="flat">
              <a:noFill/>
              <a:miter lim="400000"/>
            </a:ln>
            <a:effectLst/>
          </p:spPr>
        </p:pic>
        <p:sp>
          <p:nvSpPr>
            <p:cNvPr id="673" name="Connecteur droit 22"/>
            <p:cNvSpPr/>
            <p:nvPr/>
          </p:nvSpPr>
          <p:spPr>
            <a:xfrm flipH="1">
              <a:off x="80468" y="-1"/>
              <a:ext cx="2264" cy="1006967"/>
            </a:xfrm>
            <a:prstGeom prst="line">
              <a:avLst/>
            </a:prstGeom>
            <a:noFill/>
            <a:ln w="12700" cap="flat">
              <a:solidFill>
                <a:srgbClr val="74797C"/>
              </a:solidFill>
              <a:prstDash val="solid"/>
              <a:miter lim="800000"/>
            </a:ln>
            <a:effectLst/>
          </p:spPr>
          <p:txBody>
            <a:bodyPr wrap="square" lIns="45719" tIns="45719" rIns="45719" bIns="45719" numCol="1" anchor="t">
              <a:noAutofit/>
            </a:bodyPr>
            <a:lstStyle/>
            <a:p>
              <a:endParaRPr/>
            </a:p>
          </p:txBody>
        </p:sp>
      </p:grpSp>
      <p:grpSp>
        <p:nvGrpSpPr>
          <p:cNvPr id="677" name="Groupe 18"/>
          <p:cNvGrpSpPr/>
          <p:nvPr/>
        </p:nvGrpSpPr>
        <p:grpSpPr>
          <a:xfrm>
            <a:off x="9778395" y="-122959"/>
            <a:ext cx="173417" cy="1150518"/>
            <a:chOff x="0" y="0"/>
            <a:chExt cx="173416" cy="1150516"/>
          </a:xfrm>
        </p:grpSpPr>
        <p:pic>
          <p:nvPicPr>
            <p:cNvPr id="675" name="Image 24" descr="Imag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3704"/>
              <a:ext cx="173417" cy="306813"/>
            </a:xfrm>
            <a:prstGeom prst="rect">
              <a:avLst/>
            </a:prstGeom>
            <a:ln w="12700" cap="flat">
              <a:noFill/>
              <a:miter lim="400000"/>
            </a:ln>
            <a:effectLst/>
          </p:spPr>
        </p:pic>
        <p:sp>
          <p:nvSpPr>
            <p:cNvPr id="676" name="Connecteur droit 25"/>
            <p:cNvSpPr/>
            <p:nvPr/>
          </p:nvSpPr>
          <p:spPr>
            <a:xfrm flipH="1">
              <a:off x="80468" y="-1"/>
              <a:ext cx="2264" cy="1006967"/>
            </a:xfrm>
            <a:prstGeom prst="line">
              <a:avLst/>
            </a:prstGeom>
            <a:noFill/>
            <a:ln w="12700" cap="flat">
              <a:solidFill>
                <a:srgbClr val="74797C"/>
              </a:solidFill>
              <a:prstDash val="solid"/>
              <a:miter lim="800000"/>
            </a:ln>
            <a:effectLst/>
          </p:spPr>
          <p:txBody>
            <a:bodyPr wrap="square" lIns="45719" tIns="45719" rIns="45719" bIns="45719" numCol="1" anchor="t">
              <a:noAutofit/>
            </a:bodyPr>
            <a:lstStyle/>
            <a:p>
              <a:endParaRPr/>
            </a:p>
          </p:txBody>
        </p:sp>
      </p:grpSp>
      <p:sp>
        <p:nvSpPr>
          <p:cNvPr id="67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Cas Client Texte + Mobile">
    <p:spTree>
      <p:nvGrpSpPr>
        <p:cNvPr id="1" name=""/>
        <p:cNvGrpSpPr/>
        <p:nvPr/>
      </p:nvGrpSpPr>
      <p:grpSpPr>
        <a:xfrm>
          <a:off x="0" y="0"/>
          <a:ext cx="0" cy="0"/>
          <a:chOff x="0" y="0"/>
          <a:chExt cx="0" cy="0"/>
        </a:xfrm>
      </p:grpSpPr>
      <p:grpSp>
        <p:nvGrpSpPr>
          <p:cNvPr id="688" name="Groupe 19"/>
          <p:cNvGrpSpPr/>
          <p:nvPr/>
        </p:nvGrpSpPr>
        <p:grpSpPr>
          <a:xfrm>
            <a:off x="0" y="3666428"/>
            <a:ext cx="484414" cy="484415"/>
            <a:chOff x="0" y="0"/>
            <a:chExt cx="484413" cy="484414"/>
          </a:xfrm>
        </p:grpSpPr>
        <p:sp>
          <p:nvSpPr>
            <p:cNvPr id="685" name="Rectangle 4"/>
            <p:cNvSpPr/>
            <p:nvPr/>
          </p:nvSpPr>
          <p:spPr>
            <a:xfrm>
              <a:off x="0" y="0"/>
              <a:ext cx="484414" cy="48441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86" name="ZoneTexte 5"/>
            <p:cNvSpPr txBox="1"/>
            <p:nvPr/>
          </p:nvSpPr>
          <p:spPr>
            <a:xfrm>
              <a:off x="127906" y="134124"/>
              <a:ext cx="222733" cy="3442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ct val="150000"/>
                </a:lnSpc>
                <a:defRPr sz="900" b="1">
                  <a:solidFill>
                    <a:srgbClr val="E95049"/>
                  </a:solidFill>
                  <a:latin typeface="Helvetica Neue"/>
                  <a:ea typeface="Helvetica Neue"/>
                  <a:cs typeface="Helvetica Neue"/>
                  <a:sym typeface="Helvetica Neue"/>
                </a:defRPr>
              </a:lvl1pPr>
            </a:lstStyle>
            <a:p>
              <a:pPr>
                <a:defRPr>
                  <a:solidFill>
                    <a:srgbClr val="2D2B2C"/>
                  </a:solidFill>
                </a:defRPr>
              </a:pPr>
              <a:r>
                <a:rPr>
                  <a:solidFill>
                    <a:srgbClr val="E95049"/>
                  </a:solidFill>
                </a:rPr>
                <a:t>.</a:t>
              </a:r>
            </a:p>
          </p:txBody>
        </p:sp>
        <p:sp>
          <p:nvSpPr>
            <p:cNvPr id="687" name="Connecteur droit 6"/>
            <p:cNvSpPr/>
            <p:nvPr/>
          </p:nvSpPr>
          <p:spPr>
            <a:xfrm>
              <a:off x="0" y="0"/>
              <a:ext cx="484414" cy="0"/>
            </a:xfrm>
            <a:prstGeom prst="line">
              <a:avLst/>
            </a:prstGeom>
            <a:noFill/>
            <a:ln w="12700" cap="flat">
              <a:solidFill>
                <a:srgbClr val="2D2B2C"/>
              </a:solidFill>
              <a:prstDash val="solid"/>
              <a:miter lim="800000"/>
            </a:ln>
            <a:effectLst/>
          </p:spPr>
          <p:txBody>
            <a:bodyPr wrap="square" lIns="45719" tIns="45719" rIns="45719" bIns="45719" numCol="1" anchor="t">
              <a:noAutofit/>
            </a:bodyPr>
            <a:lstStyle/>
            <a:p>
              <a:endParaRPr/>
            </a:p>
          </p:txBody>
        </p:sp>
      </p:grpSp>
      <p:grpSp>
        <p:nvGrpSpPr>
          <p:cNvPr id="691" name="Groupe 6"/>
          <p:cNvGrpSpPr/>
          <p:nvPr/>
        </p:nvGrpSpPr>
        <p:grpSpPr>
          <a:xfrm>
            <a:off x="0" y="3186793"/>
            <a:ext cx="484414" cy="484415"/>
            <a:chOff x="0" y="0"/>
            <a:chExt cx="484413" cy="484413"/>
          </a:xfrm>
        </p:grpSpPr>
        <p:sp>
          <p:nvSpPr>
            <p:cNvPr id="689" name="Rectangle 8"/>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690" name="Image 9" descr="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pic>
        <p:nvPicPr>
          <p:cNvPr id="692" name="Image 13" descr="Imag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657293" y="-2"/>
            <a:ext cx="3907292" cy="6858002"/>
          </a:xfrm>
          <a:prstGeom prst="rect">
            <a:avLst/>
          </a:prstGeom>
          <a:ln w="12700">
            <a:miter lim="400000"/>
          </a:ln>
        </p:spPr>
      </p:pic>
      <p:sp>
        <p:nvSpPr>
          <p:cNvPr id="693" name="Picture Placeholder 2"/>
          <p:cNvSpPr>
            <a:spLocks noGrp="1"/>
          </p:cNvSpPr>
          <p:nvPr>
            <p:ph type="pic" sz="half" idx="21"/>
          </p:nvPr>
        </p:nvSpPr>
        <p:spPr>
          <a:xfrm>
            <a:off x="7098173" y="349683"/>
            <a:ext cx="2971801" cy="6162538"/>
          </a:xfrm>
          <a:prstGeom prst="rect">
            <a:avLst/>
          </a:prstGeom>
        </p:spPr>
        <p:txBody>
          <a:bodyPr lIns="91439" rIns="91439">
            <a:noAutofit/>
          </a:bodyPr>
          <a:lstStyle/>
          <a:p>
            <a:endParaRPr/>
          </a:p>
        </p:txBody>
      </p:sp>
      <p:sp>
        <p:nvSpPr>
          <p:cNvPr id="69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1_Logo et pagination gauche">
    <p:spTree>
      <p:nvGrpSpPr>
        <p:cNvPr id="1" name=""/>
        <p:cNvGrpSpPr/>
        <p:nvPr/>
      </p:nvGrpSpPr>
      <p:grpSpPr>
        <a:xfrm>
          <a:off x="0" y="0"/>
          <a:ext cx="0" cy="0"/>
          <a:chOff x="0" y="0"/>
          <a:chExt cx="0" cy="0"/>
        </a:xfrm>
      </p:grpSpPr>
      <p:sp>
        <p:nvSpPr>
          <p:cNvPr id="80" name="Numéro de diapositive"/>
          <p:cNvSpPr txBox="1">
            <a:spLocks noGrp="1"/>
          </p:cNvSpPr>
          <p:nvPr>
            <p:ph type="sldNum" sz="quarter" idx="2"/>
          </p:nvPr>
        </p:nvSpPr>
        <p:spPr>
          <a:xfrm>
            <a:off x="11666643" y="6440045"/>
            <a:ext cx="344002" cy="276999"/>
          </a:xfrm>
          <a:prstGeom prst="rect">
            <a:avLst/>
          </a:prstGeom>
        </p:spPr>
        <p:txBody>
          <a:bodyPr/>
          <a:lstStyle>
            <a:lvl1pPr>
              <a:defRPr>
                <a:latin typeface="Poppins" panose="00000500000000000000" pitchFamily="2" charset="0"/>
                <a:cs typeface="Poppins" panose="00000500000000000000" pitchFamily="2" charset="0"/>
              </a:defRPr>
            </a:lvl1pPr>
          </a:lstStyle>
          <a:p>
            <a:fld id="{86CB4B4D-7CA3-9044-876B-883B54F8677D}" type="slidenum">
              <a:rPr lang="fr-FR" smtClean="0"/>
              <a:pPr/>
              <a:t>‹N°›</a:t>
            </a:fld>
            <a:endParaRPr lang="fr-FR"/>
          </a:p>
        </p:txBody>
      </p:sp>
      <p:grpSp>
        <p:nvGrpSpPr>
          <p:cNvPr id="3" name="Groupe 19">
            <a:extLst>
              <a:ext uri="{FF2B5EF4-FFF2-40B4-BE49-F238E27FC236}">
                <a16:creationId xmlns:a16="http://schemas.microsoft.com/office/drawing/2014/main" id="{57F7E816-4816-4222-8708-0F97F395581C}"/>
              </a:ext>
            </a:extLst>
          </p:cNvPr>
          <p:cNvGrpSpPr/>
          <p:nvPr userDrawn="1"/>
        </p:nvGrpSpPr>
        <p:grpSpPr>
          <a:xfrm>
            <a:off x="0" y="3186793"/>
            <a:ext cx="484414" cy="484415"/>
            <a:chOff x="0" y="0"/>
            <a:chExt cx="484413" cy="484413"/>
          </a:xfrm>
        </p:grpSpPr>
        <p:sp>
          <p:nvSpPr>
            <p:cNvPr id="4" name="Rectangle 26">
              <a:extLst>
                <a:ext uri="{FF2B5EF4-FFF2-40B4-BE49-F238E27FC236}">
                  <a16:creationId xmlns:a16="http://schemas.microsoft.com/office/drawing/2014/main" id="{604E8660-D37D-4C4E-A6F9-C9952660C19C}"/>
                </a:ext>
              </a:extLst>
            </p:cNvPr>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5" name="Image 27" descr="Image 27">
              <a:extLst>
                <a:ext uri="{FF2B5EF4-FFF2-40B4-BE49-F238E27FC236}">
                  <a16:creationId xmlns:a16="http://schemas.microsoft.com/office/drawing/2014/main" id="{98275559-3E75-4127-9F66-233FD5649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Fond noir">
    <p:bg>
      <p:bgPr>
        <a:solidFill>
          <a:srgbClr val="2D2B2C"/>
        </a:solidFill>
        <a:effectLst/>
      </p:bgPr>
    </p:bg>
    <p:spTree>
      <p:nvGrpSpPr>
        <p:cNvPr id="1" name=""/>
        <p:cNvGrpSpPr/>
        <p:nvPr/>
      </p:nvGrpSpPr>
      <p:grpSpPr>
        <a:xfrm>
          <a:off x="0" y="0"/>
          <a:ext cx="0" cy="0"/>
          <a:chOff x="0" y="0"/>
          <a:chExt cx="0" cy="0"/>
        </a:xfrm>
      </p:grpSpPr>
      <p:grpSp>
        <p:nvGrpSpPr>
          <p:cNvPr id="713" name="Groupe 19"/>
          <p:cNvGrpSpPr/>
          <p:nvPr/>
        </p:nvGrpSpPr>
        <p:grpSpPr>
          <a:xfrm>
            <a:off x="0" y="3186793"/>
            <a:ext cx="484414" cy="484415"/>
            <a:chOff x="0" y="0"/>
            <a:chExt cx="484413" cy="484413"/>
          </a:xfrm>
        </p:grpSpPr>
        <p:sp>
          <p:nvSpPr>
            <p:cNvPr id="711" name="Rectangle 26"/>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712" name="Image 27" descr="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71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Cas client 3 images">
    <p:spTree>
      <p:nvGrpSpPr>
        <p:cNvPr id="1" name=""/>
        <p:cNvGrpSpPr/>
        <p:nvPr/>
      </p:nvGrpSpPr>
      <p:grpSpPr>
        <a:xfrm>
          <a:off x="0" y="0"/>
          <a:ext cx="0" cy="0"/>
          <a:chOff x="0" y="0"/>
          <a:chExt cx="0" cy="0"/>
        </a:xfrm>
      </p:grpSpPr>
      <p:grpSp>
        <p:nvGrpSpPr>
          <p:cNvPr id="734" name="Groupe 19"/>
          <p:cNvGrpSpPr/>
          <p:nvPr/>
        </p:nvGrpSpPr>
        <p:grpSpPr>
          <a:xfrm>
            <a:off x="0" y="3666428"/>
            <a:ext cx="484414" cy="484415"/>
            <a:chOff x="0" y="0"/>
            <a:chExt cx="484413" cy="484414"/>
          </a:xfrm>
        </p:grpSpPr>
        <p:sp>
          <p:nvSpPr>
            <p:cNvPr id="731" name="Rectangle 11"/>
            <p:cNvSpPr/>
            <p:nvPr/>
          </p:nvSpPr>
          <p:spPr>
            <a:xfrm>
              <a:off x="0" y="0"/>
              <a:ext cx="484414" cy="48441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32" name="ZoneTexte 12"/>
            <p:cNvSpPr txBox="1"/>
            <p:nvPr/>
          </p:nvSpPr>
          <p:spPr>
            <a:xfrm>
              <a:off x="127906" y="134124"/>
              <a:ext cx="222733" cy="3442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ct val="150000"/>
                </a:lnSpc>
                <a:defRPr sz="900" b="1">
                  <a:solidFill>
                    <a:srgbClr val="E95049"/>
                  </a:solidFill>
                  <a:latin typeface="Helvetica Neue"/>
                  <a:ea typeface="Helvetica Neue"/>
                  <a:cs typeface="Helvetica Neue"/>
                  <a:sym typeface="Helvetica Neue"/>
                </a:defRPr>
              </a:lvl1pPr>
            </a:lstStyle>
            <a:p>
              <a:pPr>
                <a:defRPr>
                  <a:solidFill>
                    <a:srgbClr val="2D2B2C"/>
                  </a:solidFill>
                </a:defRPr>
              </a:pPr>
              <a:r>
                <a:rPr>
                  <a:solidFill>
                    <a:srgbClr val="E95049"/>
                  </a:solidFill>
                </a:rPr>
                <a:t>.</a:t>
              </a:r>
            </a:p>
          </p:txBody>
        </p:sp>
        <p:sp>
          <p:nvSpPr>
            <p:cNvPr id="733" name="Connecteur droit 13"/>
            <p:cNvSpPr/>
            <p:nvPr/>
          </p:nvSpPr>
          <p:spPr>
            <a:xfrm>
              <a:off x="0" y="0"/>
              <a:ext cx="484414" cy="0"/>
            </a:xfrm>
            <a:prstGeom prst="line">
              <a:avLst/>
            </a:prstGeom>
            <a:noFill/>
            <a:ln w="12700" cap="flat">
              <a:solidFill>
                <a:srgbClr val="2D2B2C"/>
              </a:solidFill>
              <a:prstDash val="solid"/>
              <a:miter lim="800000"/>
            </a:ln>
            <a:effectLst/>
          </p:spPr>
          <p:txBody>
            <a:bodyPr wrap="square" lIns="45719" tIns="45719" rIns="45719" bIns="45719" numCol="1" anchor="t">
              <a:noAutofit/>
            </a:bodyPr>
            <a:lstStyle/>
            <a:p>
              <a:endParaRPr/>
            </a:p>
          </p:txBody>
        </p:sp>
      </p:grpSp>
      <p:grpSp>
        <p:nvGrpSpPr>
          <p:cNvPr id="737" name="Groupe 6"/>
          <p:cNvGrpSpPr/>
          <p:nvPr/>
        </p:nvGrpSpPr>
        <p:grpSpPr>
          <a:xfrm>
            <a:off x="0" y="3186793"/>
            <a:ext cx="484414" cy="484415"/>
            <a:chOff x="0" y="0"/>
            <a:chExt cx="484413" cy="484413"/>
          </a:xfrm>
        </p:grpSpPr>
        <p:sp>
          <p:nvSpPr>
            <p:cNvPr id="735" name="Rectangle 15"/>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736" name="Image 16" descr="Imag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pic>
        <p:nvPicPr>
          <p:cNvPr id="738" name="Espace réservé pour une image  4" descr="Espace réservé pour une 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0576" y="1231186"/>
            <a:ext cx="7212883" cy="5125368"/>
          </a:xfrm>
          <a:prstGeom prst="rect">
            <a:avLst/>
          </a:prstGeom>
          <a:ln w="12700">
            <a:miter lim="400000"/>
          </a:ln>
        </p:spPr>
      </p:pic>
      <p:pic>
        <p:nvPicPr>
          <p:cNvPr id="739" name="Espace réservé pour une image  3" descr="Espace réservé pour une 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084" y="1242703"/>
            <a:ext cx="3603188" cy="2423725"/>
          </a:xfrm>
          <a:prstGeom prst="rect">
            <a:avLst/>
          </a:prstGeom>
          <a:ln w="12700">
            <a:miter lim="400000"/>
          </a:ln>
        </p:spPr>
      </p:pic>
      <p:sp>
        <p:nvSpPr>
          <p:cNvPr id="740" name="Espace réservé pour une image  3"/>
          <p:cNvSpPr>
            <a:spLocks noGrp="1"/>
          </p:cNvSpPr>
          <p:nvPr>
            <p:ph type="pic" sz="quarter" idx="21"/>
          </p:nvPr>
        </p:nvSpPr>
        <p:spPr>
          <a:xfrm>
            <a:off x="777084" y="3912160"/>
            <a:ext cx="3603188" cy="2423725"/>
          </a:xfrm>
          <a:prstGeom prst="rect">
            <a:avLst/>
          </a:prstGeom>
        </p:spPr>
        <p:txBody>
          <a:bodyPr lIns="91439" rIns="91439">
            <a:noAutofit/>
          </a:bodyPr>
          <a:lstStyle/>
          <a:p>
            <a:endParaRPr/>
          </a:p>
        </p:txBody>
      </p:sp>
      <p:sp>
        <p:nvSpPr>
          <p:cNvPr id="74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Cas Client - Image Plein Écran">
    <p:spTree>
      <p:nvGrpSpPr>
        <p:cNvPr id="1" name=""/>
        <p:cNvGrpSpPr/>
        <p:nvPr/>
      </p:nvGrpSpPr>
      <p:grpSpPr>
        <a:xfrm>
          <a:off x="0" y="0"/>
          <a:ext cx="0" cy="0"/>
          <a:chOff x="0" y="0"/>
          <a:chExt cx="0" cy="0"/>
        </a:xfrm>
      </p:grpSpPr>
      <p:sp>
        <p:nvSpPr>
          <p:cNvPr id="748" name="Espace réservé pour une image  4"/>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74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Cas Client - Video Descktop">
    <p:spTree>
      <p:nvGrpSpPr>
        <p:cNvPr id="1" name=""/>
        <p:cNvGrpSpPr/>
        <p:nvPr/>
      </p:nvGrpSpPr>
      <p:grpSpPr>
        <a:xfrm>
          <a:off x="0" y="0"/>
          <a:ext cx="0" cy="0"/>
          <a:chOff x="0" y="0"/>
          <a:chExt cx="0" cy="0"/>
        </a:xfrm>
      </p:grpSpPr>
      <p:pic>
        <p:nvPicPr>
          <p:cNvPr id="756" name="Image 2" descr="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827" y="835626"/>
            <a:ext cx="9622974" cy="4955575"/>
          </a:xfrm>
          <a:prstGeom prst="rect">
            <a:avLst/>
          </a:prstGeom>
          <a:ln w="12700">
            <a:miter lim="400000"/>
          </a:ln>
        </p:spPr>
      </p:pic>
      <p:sp>
        <p:nvSpPr>
          <p:cNvPr id="757" name="Espace réservé de l’élément multimédia 3"/>
          <p:cNvSpPr>
            <a:spLocks noGrp="1"/>
          </p:cNvSpPr>
          <p:nvPr>
            <p:ph type="media" sz="half" idx="21"/>
          </p:nvPr>
        </p:nvSpPr>
        <p:spPr>
          <a:xfrm>
            <a:off x="2644775" y="1143000"/>
            <a:ext cx="7021514" cy="4098925"/>
          </a:xfrm>
          <a:prstGeom prst="rect">
            <a:avLst/>
          </a:prstGeom>
        </p:spPr>
        <p:txBody>
          <a:bodyPr lIns="91439" rIns="91439">
            <a:noAutofit/>
          </a:bodyPr>
          <a:lstStyle/>
          <a:p>
            <a:endParaRPr/>
          </a:p>
        </p:txBody>
      </p:sp>
      <p:sp>
        <p:nvSpPr>
          <p:cNvPr id="75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Cas Client - Video Plein Écran">
    <p:spTree>
      <p:nvGrpSpPr>
        <p:cNvPr id="1" name=""/>
        <p:cNvGrpSpPr/>
        <p:nvPr/>
      </p:nvGrpSpPr>
      <p:grpSpPr>
        <a:xfrm>
          <a:off x="0" y="0"/>
          <a:ext cx="0" cy="0"/>
          <a:chOff x="0" y="0"/>
          <a:chExt cx="0" cy="0"/>
        </a:xfrm>
      </p:grpSpPr>
      <p:sp>
        <p:nvSpPr>
          <p:cNvPr id="765" name="Espace réservé de l’élément multimédia 3"/>
          <p:cNvSpPr>
            <a:spLocks noGrp="1"/>
          </p:cNvSpPr>
          <p:nvPr>
            <p:ph type="media" idx="21"/>
          </p:nvPr>
        </p:nvSpPr>
        <p:spPr>
          <a:xfrm>
            <a:off x="0" y="0"/>
            <a:ext cx="12192000" cy="6858000"/>
          </a:xfrm>
          <a:prstGeom prst="rect">
            <a:avLst/>
          </a:prstGeom>
        </p:spPr>
        <p:txBody>
          <a:bodyPr lIns="91439" rIns="91439">
            <a:noAutofit/>
          </a:bodyPr>
          <a:lstStyle/>
          <a:p>
            <a:endParaRPr/>
          </a:p>
        </p:txBody>
      </p:sp>
      <p:sp>
        <p:nvSpPr>
          <p:cNvPr id="76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Half slide">
    <p:spTree>
      <p:nvGrpSpPr>
        <p:cNvPr id="1" name=""/>
        <p:cNvGrpSpPr/>
        <p:nvPr/>
      </p:nvGrpSpPr>
      <p:grpSpPr>
        <a:xfrm>
          <a:off x="0" y="0"/>
          <a:ext cx="0" cy="0"/>
          <a:chOff x="0" y="0"/>
          <a:chExt cx="0" cy="0"/>
        </a:xfrm>
      </p:grpSpPr>
      <p:sp>
        <p:nvSpPr>
          <p:cNvPr id="773" name="Rectangle 5"/>
          <p:cNvSpPr/>
          <p:nvPr/>
        </p:nvSpPr>
        <p:spPr>
          <a:xfrm>
            <a:off x="0" y="0"/>
            <a:ext cx="6096000" cy="6858001"/>
          </a:xfrm>
          <a:prstGeom prst="rect">
            <a:avLst/>
          </a:prstGeom>
          <a:solidFill>
            <a:srgbClr val="2D2B2C"/>
          </a:solidFill>
          <a:ln w="12700">
            <a:miter lim="400000"/>
          </a:ln>
        </p:spPr>
        <p:txBody>
          <a:bodyPr lIns="45719" rIns="45719" anchor="ctr"/>
          <a:lstStyle/>
          <a:p>
            <a:pPr algn="ctr">
              <a:defRPr>
                <a:latin typeface="Helvetica Neue"/>
                <a:ea typeface="Helvetica Neue"/>
                <a:cs typeface="Helvetica Neue"/>
                <a:sym typeface="Helvetica Neue"/>
              </a:defRPr>
            </a:pPr>
            <a:endParaRPr/>
          </a:p>
        </p:txBody>
      </p:sp>
      <p:grpSp>
        <p:nvGrpSpPr>
          <p:cNvPr id="776" name="Groupe 6"/>
          <p:cNvGrpSpPr/>
          <p:nvPr/>
        </p:nvGrpSpPr>
        <p:grpSpPr>
          <a:xfrm>
            <a:off x="0" y="3186793"/>
            <a:ext cx="484414" cy="484415"/>
            <a:chOff x="0" y="0"/>
            <a:chExt cx="484413" cy="484413"/>
          </a:xfrm>
        </p:grpSpPr>
        <p:sp>
          <p:nvSpPr>
            <p:cNvPr id="774" name="Rectangle 7"/>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775" name="Image 8" descr="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77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Chapitre CV">
    <p:bg>
      <p:bgPr>
        <a:solidFill>
          <a:srgbClr val="F2F2F2"/>
        </a:solidFill>
        <a:effectLst/>
      </p:bgPr>
    </p:bg>
    <p:spTree>
      <p:nvGrpSpPr>
        <p:cNvPr id="1" name=""/>
        <p:cNvGrpSpPr/>
        <p:nvPr/>
      </p:nvGrpSpPr>
      <p:grpSpPr>
        <a:xfrm>
          <a:off x="0" y="0"/>
          <a:ext cx="0" cy="0"/>
          <a:chOff x="0" y="0"/>
          <a:chExt cx="0" cy="0"/>
        </a:xfrm>
      </p:grpSpPr>
      <p:sp>
        <p:nvSpPr>
          <p:cNvPr id="784" name="Rectangle 7"/>
          <p:cNvSpPr/>
          <p:nvPr/>
        </p:nvSpPr>
        <p:spPr>
          <a:xfrm>
            <a:off x="-1" y="274322"/>
            <a:ext cx="10141529" cy="6309356"/>
          </a:xfrm>
          <a:prstGeom prst="rect">
            <a:avLst/>
          </a:prstGeom>
          <a:solidFill>
            <a:srgbClr val="FFFFFF"/>
          </a:solidFill>
          <a:ln w="12700">
            <a:miter lim="400000"/>
          </a:ln>
        </p:spPr>
        <p:txBody>
          <a:bodyPr lIns="45719" rIns="45719" anchor="ctr"/>
          <a:lstStyle/>
          <a:p>
            <a:pPr algn="ctr">
              <a:defRPr>
                <a:solidFill>
                  <a:srgbClr val="FFFFFF"/>
                </a:solidFill>
                <a:latin typeface="Helvetica Neue"/>
                <a:ea typeface="Helvetica Neue"/>
                <a:cs typeface="Helvetica Neue"/>
                <a:sym typeface="Helvetica Neue"/>
              </a:defRPr>
            </a:pPr>
            <a:endParaRPr/>
          </a:p>
        </p:txBody>
      </p:sp>
      <p:sp>
        <p:nvSpPr>
          <p:cNvPr id="785" name="Picture Placeholder 10"/>
          <p:cNvSpPr>
            <a:spLocks noGrp="1"/>
          </p:cNvSpPr>
          <p:nvPr>
            <p:ph type="pic" sz="half" idx="21"/>
          </p:nvPr>
        </p:nvSpPr>
        <p:spPr>
          <a:xfrm>
            <a:off x="6672263" y="800098"/>
            <a:ext cx="4752976" cy="5257803"/>
          </a:xfrm>
          <a:prstGeom prst="rect">
            <a:avLst/>
          </a:prstGeom>
        </p:spPr>
        <p:txBody>
          <a:bodyPr lIns="91439" rIns="91439">
            <a:noAutofit/>
          </a:bodyPr>
          <a:lstStyle/>
          <a:p>
            <a:endParaRPr/>
          </a:p>
        </p:txBody>
      </p:sp>
      <p:grpSp>
        <p:nvGrpSpPr>
          <p:cNvPr id="788" name="Groupe 8"/>
          <p:cNvGrpSpPr/>
          <p:nvPr/>
        </p:nvGrpSpPr>
        <p:grpSpPr>
          <a:xfrm>
            <a:off x="0" y="3186793"/>
            <a:ext cx="484414" cy="484415"/>
            <a:chOff x="0" y="0"/>
            <a:chExt cx="484413" cy="484413"/>
          </a:xfrm>
        </p:grpSpPr>
        <p:sp>
          <p:nvSpPr>
            <p:cNvPr id="786" name="Rectangle 9"/>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787" name="Image 10" descr="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78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Page équipe ">
    <p:spTree>
      <p:nvGrpSpPr>
        <p:cNvPr id="1" name=""/>
        <p:cNvGrpSpPr/>
        <p:nvPr/>
      </p:nvGrpSpPr>
      <p:grpSpPr>
        <a:xfrm>
          <a:off x="0" y="0"/>
          <a:ext cx="0" cy="0"/>
          <a:chOff x="0" y="0"/>
          <a:chExt cx="0" cy="0"/>
        </a:xfrm>
      </p:grpSpPr>
      <p:grpSp>
        <p:nvGrpSpPr>
          <p:cNvPr id="798" name="Groupe 12"/>
          <p:cNvGrpSpPr/>
          <p:nvPr/>
        </p:nvGrpSpPr>
        <p:grpSpPr>
          <a:xfrm>
            <a:off x="0" y="3186793"/>
            <a:ext cx="484414" cy="484415"/>
            <a:chOff x="0" y="0"/>
            <a:chExt cx="484413" cy="484413"/>
          </a:xfrm>
        </p:grpSpPr>
        <p:sp>
          <p:nvSpPr>
            <p:cNvPr id="796" name="Rectangle 13"/>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797" name="Image 14" descr="Imag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799" name="Picture Placeholder 10"/>
          <p:cNvSpPr>
            <a:spLocks noGrp="1"/>
          </p:cNvSpPr>
          <p:nvPr>
            <p:ph type="pic" sz="quarter" idx="21"/>
          </p:nvPr>
        </p:nvSpPr>
        <p:spPr>
          <a:xfrm>
            <a:off x="6443986" y="1600184"/>
            <a:ext cx="1952827" cy="1954379"/>
          </a:xfrm>
          <a:prstGeom prst="rect">
            <a:avLst/>
          </a:prstGeom>
        </p:spPr>
        <p:txBody>
          <a:bodyPr lIns="91439" rIns="91439">
            <a:noAutofit/>
          </a:bodyPr>
          <a:lstStyle/>
          <a:p>
            <a:endParaRPr/>
          </a:p>
        </p:txBody>
      </p:sp>
      <p:sp>
        <p:nvSpPr>
          <p:cNvPr id="800" name="Picture Placeholder 10"/>
          <p:cNvSpPr>
            <a:spLocks noGrp="1"/>
          </p:cNvSpPr>
          <p:nvPr>
            <p:ph type="pic" sz="quarter" idx="22"/>
          </p:nvPr>
        </p:nvSpPr>
        <p:spPr>
          <a:xfrm>
            <a:off x="3860732" y="2524713"/>
            <a:ext cx="1952827" cy="1954379"/>
          </a:xfrm>
          <a:prstGeom prst="rect">
            <a:avLst/>
          </a:prstGeom>
        </p:spPr>
        <p:txBody>
          <a:bodyPr lIns="91439" rIns="91439">
            <a:noAutofit/>
          </a:bodyPr>
          <a:lstStyle/>
          <a:p>
            <a:endParaRPr/>
          </a:p>
        </p:txBody>
      </p:sp>
      <p:sp>
        <p:nvSpPr>
          <p:cNvPr id="801" name="Picture Placeholder 10"/>
          <p:cNvSpPr>
            <a:spLocks noGrp="1"/>
          </p:cNvSpPr>
          <p:nvPr>
            <p:ph type="pic" sz="quarter" idx="23"/>
          </p:nvPr>
        </p:nvSpPr>
        <p:spPr>
          <a:xfrm>
            <a:off x="1343025" y="2524713"/>
            <a:ext cx="1952826" cy="1954379"/>
          </a:xfrm>
          <a:prstGeom prst="rect">
            <a:avLst/>
          </a:prstGeom>
        </p:spPr>
        <p:txBody>
          <a:bodyPr lIns="91439" rIns="91439">
            <a:noAutofit/>
          </a:bodyPr>
          <a:lstStyle/>
          <a:p>
            <a:endParaRPr/>
          </a:p>
        </p:txBody>
      </p:sp>
      <p:sp>
        <p:nvSpPr>
          <p:cNvPr id="802" name="Picture Placeholder 10"/>
          <p:cNvSpPr>
            <a:spLocks noGrp="1"/>
          </p:cNvSpPr>
          <p:nvPr>
            <p:ph type="pic" sz="quarter" idx="24"/>
          </p:nvPr>
        </p:nvSpPr>
        <p:spPr>
          <a:xfrm>
            <a:off x="8853617" y="1716830"/>
            <a:ext cx="1952827" cy="1954379"/>
          </a:xfrm>
          <a:prstGeom prst="rect">
            <a:avLst/>
          </a:prstGeom>
        </p:spPr>
        <p:txBody>
          <a:bodyPr lIns="91439" rIns="91439">
            <a:noAutofit/>
          </a:bodyPr>
          <a:lstStyle/>
          <a:p>
            <a:endParaRPr/>
          </a:p>
        </p:txBody>
      </p:sp>
      <p:sp>
        <p:nvSpPr>
          <p:cNvPr id="80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Portrait CV">
    <p:spTree>
      <p:nvGrpSpPr>
        <p:cNvPr id="1" name=""/>
        <p:cNvGrpSpPr/>
        <p:nvPr/>
      </p:nvGrpSpPr>
      <p:grpSpPr>
        <a:xfrm>
          <a:off x="0" y="0"/>
          <a:ext cx="0" cy="0"/>
          <a:chOff x="0" y="0"/>
          <a:chExt cx="0" cy="0"/>
        </a:xfrm>
      </p:grpSpPr>
      <p:sp>
        <p:nvSpPr>
          <p:cNvPr id="810" name="Picture Placeholder 10"/>
          <p:cNvSpPr>
            <a:spLocks noGrp="1"/>
          </p:cNvSpPr>
          <p:nvPr>
            <p:ph type="pic" sz="quarter" idx="21"/>
          </p:nvPr>
        </p:nvSpPr>
        <p:spPr>
          <a:xfrm>
            <a:off x="1193313" y="1481350"/>
            <a:ext cx="3832385" cy="3835427"/>
          </a:xfrm>
          <a:prstGeom prst="rect">
            <a:avLst/>
          </a:prstGeom>
        </p:spPr>
        <p:txBody>
          <a:bodyPr lIns="91439" rIns="91439">
            <a:noAutofit/>
          </a:bodyPr>
          <a:lstStyle/>
          <a:p>
            <a:endParaRPr/>
          </a:p>
        </p:txBody>
      </p:sp>
      <p:grpSp>
        <p:nvGrpSpPr>
          <p:cNvPr id="813" name="Groupe 12"/>
          <p:cNvGrpSpPr/>
          <p:nvPr/>
        </p:nvGrpSpPr>
        <p:grpSpPr>
          <a:xfrm>
            <a:off x="0" y="3186793"/>
            <a:ext cx="484414" cy="484415"/>
            <a:chOff x="0" y="0"/>
            <a:chExt cx="484413" cy="484413"/>
          </a:xfrm>
        </p:grpSpPr>
        <p:sp>
          <p:nvSpPr>
            <p:cNvPr id="811" name="Rectangle 13"/>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812" name="Image 14" descr="Imag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81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Planning.">
    <p:spTree>
      <p:nvGrpSpPr>
        <p:cNvPr id="1" name=""/>
        <p:cNvGrpSpPr/>
        <p:nvPr/>
      </p:nvGrpSpPr>
      <p:grpSpPr>
        <a:xfrm>
          <a:off x="0" y="0"/>
          <a:ext cx="0" cy="0"/>
          <a:chOff x="0" y="0"/>
          <a:chExt cx="0" cy="0"/>
        </a:xfrm>
      </p:grpSpPr>
      <p:grpSp>
        <p:nvGrpSpPr>
          <p:cNvPr id="824" name="Groupe 19"/>
          <p:cNvGrpSpPr/>
          <p:nvPr/>
        </p:nvGrpSpPr>
        <p:grpSpPr>
          <a:xfrm>
            <a:off x="0" y="3666428"/>
            <a:ext cx="484414" cy="484415"/>
            <a:chOff x="0" y="0"/>
            <a:chExt cx="484413" cy="484414"/>
          </a:xfrm>
        </p:grpSpPr>
        <p:sp>
          <p:nvSpPr>
            <p:cNvPr id="821" name="Rectangle 11"/>
            <p:cNvSpPr/>
            <p:nvPr/>
          </p:nvSpPr>
          <p:spPr>
            <a:xfrm>
              <a:off x="0" y="0"/>
              <a:ext cx="484414" cy="48441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22" name="ZoneTexte 12"/>
            <p:cNvSpPr txBox="1"/>
            <p:nvPr/>
          </p:nvSpPr>
          <p:spPr>
            <a:xfrm>
              <a:off x="127906" y="134124"/>
              <a:ext cx="222733" cy="34427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lvl1pPr algn="ctr">
                <a:lnSpc>
                  <a:spcPct val="150000"/>
                </a:lnSpc>
                <a:defRPr sz="900" b="1">
                  <a:solidFill>
                    <a:srgbClr val="E95049"/>
                  </a:solidFill>
                  <a:latin typeface="Helvetica Neue"/>
                  <a:ea typeface="Helvetica Neue"/>
                  <a:cs typeface="Helvetica Neue"/>
                  <a:sym typeface="Helvetica Neue"/>
                </a:defRPr>
              </a:lvl1pPr>
            </a:lstStyle>
            <a:p>
              <a:pPr>
                <a:defRPr>
                  <a:solidFill>
                    <a:srgbClr val="2D2B2C"/>
                  </a:solidFill>
                </a:defRPr>
              </a:pPr>
              <a:r>
                <a:rPr>
                  <a:solidFill>
                    <a:srgbClr val="E95049"/>
                  </a:solidFill>
                </a:rPr>
                <a:t>.</a:t>
              </a:r>
            </a:p>
          </p:txBody>
        </p:sp>
        <p:sp>
          <p:nvSpPr>
            <p:cNvPr id="823" name="Connecteur droit 13"/>
            <p:cNvSpPr/>
            <p:nvPr/>
          </p:nvSpPr>
          <p:spPr>
            <a:xfrm>
              <a:off x="0" y="0"/>
              <a:ext cx="484414" cy="0"/>
            </a:xfrm>
            <a:prstGeom prst="line">
              <a:avLst/>
            </a:prstGeom>
            <a:noFill/>
            <a:ln w="12700" cap="flat">
              <a:solidFill>
                <a:srgbClr val="2D2B2C"/>
              </a:solidFill>
              <a:prstDash val="solid"/>
              <a:miter lim="800000"/>
            </a:ln>
            <a:effectLst/>
          </p:spPr>
          <p:txBody>
            <a:bodyPr wrap="square" lIns="45719" tIns="45719" rIns="45719" bIns="45719" numCol="1" anchor="t">
              <a:noAutofit/>
            </a:bodyPr>
            <a:lstStyle/>
            <a:p>
              <a:endParaRPr/>
            </a:p>
          </p:txBody>
        </p:sp>
      </p:grpSp>
      <p:grpSp>
        <p:nvGrpSpPr>
          <p:cNvPr id="827" name="Groupe 6"/>
          <p:cNvGrpSpPr/>
          <p:nvPr/>
        </p:nvGrpSpPr>
        <p:grpSpPr>
          <a:xfrm>
            <a:off x="0" y="3186793"/>
            <a:ext cx="484414" cy="484415"/>
            <a:chOff x="0" y="0"/>
            <a:chExt cx="484413" cy="484413"/>
          </a:xfrm>
        </p:grpSpPr>
        <p:sp>
          <p:nvSpPr>
            <p:cNvPr id="825" name="Rectangle 15"/>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826" name="Image 16" descr="Imag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828" name="TextBox 3"/>
          <p:cNvSpPr txBox="1"/>
          <p:nvPr/>
        </p:nvSpPr>
        <p:spPr>
          <a:xfrm>
            <a:off x="1343025" y="779892"/>
            <a:ext cx="9505950" cy="5461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nSpc>
                <a:spcPct val="90000"/>
              </a:lnSpc>
              <a:defRPr sz="3600" b="1">
                <a:latin typeface="Poppins"/>
                <a:ea typeface="Poppins"/>
                <a:cs typeface="Poppins"/>
                <a:sym typeface="Poppins"/>
              </a:defRPr>
            </a:pPr>
            <a:r>
              <a:t>Planning</a:t>
            </a:r>
            <a:r>
              <a:rPr>
                <a:solidFill>
                  <a:srgbClr val="E05546"/>
                </a:solidFill>
              </a:rPr>
              <a:t>.</a:t>
            </a:r>
          </a:p>
        </p:txBody>
      </p:sp>
      <p:sp>
        <p:nvSpPr>
          <p:cNvPr id="829" name="Signalisation droite 9"/>
          <p:cNvSpPr/>
          <p:nvPr/>
        </p:nvSpPr>
        <p:spPr>
          <a:xfrm>
            <a:off x="1148530" y="3631019"/>
            <a:ext cx="10354386" cy="444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37" y="0"/>
                </a:lnTo>
                <a:lnTo>
                  <a:pt x="21600" y="10800"/>
                </a:lnTo>
                <a:lnTo>
                  <a:pt x="21137" y="21600"/>
                </a:lnTo>
                <a:lnTo>
                  <a:pt x="0" y="21600"/>
                </a:lnTo>
                <a:close/>
              </a:path>
            </a:pathLst>
          </a:custGeom>
          <a:solidFill>
            <a:srgbClr val="E05546"/>
          </a:solidFill>
          <a:ln w="12700">
            <a:miter lim="400000"/>
          </a:ln>
        </p:spPr>
        <p:txBody>
          <a:bodyPr lIns="45719" rIns="45719" anchor="ctr"/>
          <a:lstStyle/>
          <a:p>
            <a:pPr algn="ctr">
              <a:defRPr>
                <a:solidFill>
                  <a:srgbClr val="FFFFFF"/>
                </a:solidFill>
              </a:defRPr>
            </a:pPr>
            <a:endParaRPr/>
          </a:p>
        </p:txBody>
      </p:sp>
      <p:sp>
        <p:nvSpPr>
          <p:cNvPr id="83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1_Chapitre Cas Clients ">
    <p:bg>
      <p:bgPr>
        <a:solidFill>
          <a:srgbClr val="F2F2F2"/>
        </a:solidFill>
        <a:effectLst/>
      </p:bgPr>
    </p:bg>
    <p:spTree>
      <p:nvGrpSpPr>
        <p:cNvPr id="1" name=""/>
        <p:cNvGrpSpPr/>
        <p:nvPr/>
      </p:nvGrpSpPr>
      <p:grpSpPr>
        <a:xfrm>
          <a:off x="0" y="0"/>
          <a:ext cx="0" cy="0"/>
          <a:chOff x="0" y="0"/>
          <a:chExt cx="0" cy="0"/>
        </a:xfrm>
      </p:grpSpPr>
      <p:sp>
        <p:nvSpPr>
          <p:cNvPr id="112" name="Rectangle 7"/>
          <p:cNvSpPr/>
          <p:nvPr/>
        </p:nvSpPr>
        <p:spPr>
          <a:xfrm>
            <a:off x="-1" y="274322"/>
            <a:ext cx="10141529" cy="6309356"/>
          </a:xfrm>
          <a:prstGeom prst="rect">
            <a:avLst/>
          </a:prstGeom>
          <a:solidFill>
            <a:srgbClr val="FFFFFF"/>
          </a:solidFill>
          <a:ln w="12700">
            <a:miter lim="400000"/>
          </a:ln>
        </p:spPr>
        <p:txBody>
          <a:bodyPr lIns="45719" rIns="45719" anchor="ctr"/>
          <a:lstStyle/>
          <a:p>
            <a:pPr algn="ctr">
              <a:defRPr>
                <a:solidFill>
                  <a:srgbClr val="FFFFFF"/>
                </a:solidFill>
                <a:latin typeface="Helvetica Neue"/>
                <a:ea typeface="Helvetica Neue"/>
                <a:cs typeface="Helvetica Neue"/>
                <a:sym typeface="Helvetica Neue"/>
              </a:defRPr>
            </a:pPr>
            <a:endParaRPr/>
          </a:p>
        </p:txBody>
      </p:sp>
      <p:sp>
        <p:nvSpPr>
          <p:cNvPr id="113" name="Picture Placeholder 10"/>
          <p:cNvSpPr>
            <a:spLocks noGrp="1"/>
          </p:cNvSpPr>
          <p:nvPr>
            <p:ph type="pic" sz="half" idx="21"/>
          </p:nvPr>
        </p:nvSpPr>
        <p:spPr>
          <a:xfrm>
            <a:off x="6672263" y="800098"/>
            <a:ext cx="4752976" cy="5257803"/>
          </a:xfrm>
          <a:prstGeom prst="rect">
            <a:avLst/>
          </a:prstGeom>
        </p:spPr>
        <p:txBody>
          <a:bodyPr lIns="91439" rIns="91439">
            <a:noAutofit/>
          </a:bodyPr>
          <a:lstStyle/>
          <a:p>
            <a:endParaRPr/>
          </a:p>
        </p:txBody>
      </p:sp>
      <p:grpSp>
        <p:nvGrpSpPr>
          <p:cNvPr id="116" name="Groupe 8"/>
          <p:cNvGrpSpPr/>
          <p:nvPr/>
        </p:nvGrpSpPr>
        <p:grpSpPr>
          <a:xfrm>
            <a:off x="0" y="3186793"/>
            <a:ext cx="484414" cy="484415"/>
            <a:chOff x="0" y="0"/>
            <a:chExt cx="484413" cy="484413"/>
          </a:xfrm>
        </p:grpSpPr>
        <p:sp>
          <p:nvSpPr>
            <p:cNvPr id="114" name="Rectangle 9"/>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115" name="Image 10" descr="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11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ableau">
    <p:spTree>
      <p:nvGrpSpPr>
        <p:cNvPr id="1" name=""/>
        <p:cNvGrpSpPr/>
        <p:nvPr/>
      </p:nvGrpSpPr>
      <p:grpSpPr>
        <a:xfrm>
          <a:off x="0" y="0"/>
          <a:ext cx="0" cy="0"/>
          <a:chOff x="0" y="0"/>
          <a:chExt cx="0" cy="0"/>
        </a:xfrm>
      </p:grpSpPr>
      <p:grpSp>
        <p:nvGrpSpPr>
          <p:cNvPr id="840" name="Groupe 19"/>
          <p:cNvGrpSpPr/>
          <p:nvPr/>
        </p:nvGrpSpPr>
        <p:grpSpPr>
          <a:xfrm>
            <a:off x="0" y="3666428"/>
            <a:ext cx="484414" cy="484415"/>
            <a:chOff x="0" y="0"/>
            <a:chExt cx="484413" cy="484414"/>
          </a:xfrm>
        </p:grpSpPr>
        <p:sp>
          <p:nvSpPr>
            <p:cNvPr id="837" name="Rectangle 11"/>
            <p:cNvSpPr/>
            <p:nvPr/>
          </p:nvSpPr>
          <p:spPr>
            <a:xfrm>
              <a:off x="0" y="0"/>
              <a:ext cx="484414" cy="48441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38" name="ZoneTexte 12"/>
            <p:cNvSpPr txBox="1"/>
            <p:nvPr/>
          </p:nvSpPr>
          <p:spPr>
            <a:xfrm>
              <a:off x="127906" y="134124"/>
              <a:ext cx="222733" cy="34427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lvl1pPr algn="ctr">
                <a:lnSpc>
                  <a:spcPct val="150000"/>
                </a:lnSpc>
                <a:defRPr sz="900" b="1">
                  <a:solidFill>
                    <a:srgbClr val="E95049"/>
                  </a:solidFill>
                  <a:latin typeface="Helvetica Neue"/>
                  <a:ea typeface="Helvetica Neue"/>
                  <a:cs typeface="Helvetica Neue"/>
                  <a:sym typeface="Helvetica Neue"/>
                </a:defRPr>
              </a:lvl1pPr>
            </a:lstStyle>
            <a:p>
              <a:pPr>
                <a:defRPr>
                  <a:solidFill>
                    <a:srgbClr val="2D2B2C"/>
                  </a:solidFill>
                </a:defRPr>
              </a:pPr>
              <a:r>
                <a:rPr>
                  <a:solidFill>
                    <a:srgbClr val="E95049"/>
                  </a:solidFill>
                </a:rPr>
                <a:t>.</a:t>
              </a:r>
            </a:p>
          </p:txBody>
        </p:sp>
        <p:sp>
          <p:nvSpPr>
            <p:cNvPr id="839" name="Connecteur droit 13"/>
            <p:cNvSpPr/>
            <p:nvPr/>
          </p:nvSpPr>
          <p:spPr>
            <a:xfrm>
              <a:off x="0" y="0"/>
              <a:ext cx="484414" cy="0"/>
            </a:xfrm>
            <a:prstGeom prst="line">
              <a:avLst/>
            </a:prstGeom>
            <a:noFill/>
            <a:ln w="12700" cap="flat">
              <a:solidFill>
                <a:srgbClr val="2D2B2C"/>
              </a:solidFill>
              <a:prstDash val="solid"/>
              <a:miter lim="800000"/>
            </a:ln>
            <a:effectLst/>
          </p:spPr>
          <p:txBody>
            <a:bodyPr wrap="square" lIns="45719" tIns="45719" rIns="45719" bIns="45719" numCol="1" anchor="t">
              <a:noAutofit/>
            </a:bodyPr>
            <a:lstStyle/>
            <a:p>
              <a:endParaRPr/>
            </a:p>
          </p:txBody>
        </p:sp>
      </p:grpSp>
      <p:grpSp>
        <p:nvGrpSpPr>
          <p:cNvPr id="843" name="Groupe 6"/>
          <p:cNvGrpSpPr/>
          <p:nvPr/>
        </p:nvGrpSpPr>
        <p:grpSpPr>
          <a:xfrm>
            <a:off x="0" y="3186793"/>
            <a:ext cx="484414" cy="484415"/>
            <a:chOff x="0" y="0"/>
            <a:chExt cx="484413" cy="484413"/>
          </a:xfrm>
        </p:grpSpPr>
        <p:sp>
          <p:nvSpPr>
            <p:cNvPr id="841" name="Rectangle 15"/>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842" name="Image 16" descr="Imag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844" name="TextBox 3"/>
          <p:cNvSpPr txBox="1"/>
          <p:nvPr/>
        </p:nvSpPr>
        <p:spPr>
          <a:xfrm>
            <a:off x="1343025" y="779892"/>
            <a:ext cx="9505950" cy="5461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nSpc>
                <a:spcPct val="90000"/>
              </a:lnSpc>
              <a:defRPr sz="3600" b="1">
                <a:latin typeface="Poppins"/>
                <a:ea typeface="Poppins"/>
                <a:cs typeface="Poppins"/>
                <a:sym typeface="Poppins"/>
              </a:defRPr>
            </a:pPr>
            <a:r>
              <a:t>Tableau</a:t>
            </a:r>
            <a:r>
              <a:rPr>
                <a:solidFill>
                  <a:srgbClr val="E05546"/>
                </a:solidFill>
              </a:rPr>
              <a:t>.</a:t>
            </a:r>
          </a:p>
        </p:txBody>
      </p:sp>
      <p:sp>
        <p:nvSpPr>
          <p:cNvPr id="84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FIN INFOS">
    <p:spTree>
      <p:nvGrpSpPr>
        <p:cNvPr id="1" name=""/>
        <p:cNvGrpSpPr/>
        <p:nvPr/>
      </p:nvGrpSpPr>
      <p:grpSpPr>
        <a:xfrm>
          <a:off x="0" y="0"/>
          <a:ext cx="0" cy="0"/>
          <a:chOff x="0" y="0"/>
          <a:chExt cx="0" cy="0"/>
        </a:xfrm>
      </p:grpSpPr>
      <p:sp>
        <p:nvSpPr>
          <p:cNvPr id="860" name="Rectangle 5"/>
          <p:cNvSpPr/>
          <p:nvPr/>
        </p:nvSpPr>
        <p:spPr>
          <a:xfrm>
            <a:off x="0" y="0"/>
            <a:ext cx="12192000" cy="6858001"/>
          </a:xfrm>
          <a:prstGeom prst="rect">
            <a:avLst/>
          </a:prstGeom>
          <a:solidFill>
            <a:srgbClr val="2D2B2C"/>
          </a:solidFill>
          <a:ln w="12700">
            <a:miter lim="400000"/>
          </a:ln>
        </p:spPr>
        <p:txBody>
          <a:bodyPr lIns="45719" rIns="45719" anchor="ctr"/>
          <a:lstStyle/>
          <a:p>
            <a:pPr algn="ctr">
              <a:defRPr>
                <a:latin typeface="Helvetica Neue"/>
                <a:ea typeface="Helvetica Neue"/>
                <a:cs typeface="Helvetica Neue"/>
                <a:sym typeface="Helvetica Neue"/>
              </a:defRPr>
            </a:pPr>
            <a:endParaRPr/>
          </a:p>
        </p:txBody>
      </p:sp>
      <p:pic>
        <p:nvPicPr>
          <p:cNvPr id="861" name="Image 2" descr="Image 2"/>
          <p:cNvPicPr>
            <a:picLocks noChangeAspect="1"/>
          </p:cNvPicPr>
          <p:nvPr/>
        </p:nvPicPr>
        <p:blipFill>
          <a:blip r:embed="rId2" cstate="print">
            <a:alphaModFix amt="3000"/>
            <a:extLst>
              <a:ext uri="{28A0092B-C50C-407E-A947-70E740481C1C}">
                <a14:useLocalDpi xmlns:a14="http://schemas.microsoft.com/office/drawing/2010/main" val="0"/>
              </a:ext>
            </a:extLst>
          </a:blip>
          <a:srcRect/>
          <a:stretch>
            <a:fillRect/>
          </a:stretch>
        </p:blipFill>
        <p:spPr>
          <a:xfrm>
            <a:off x="0" y="-594360"/>
            <a:ext cx="7323675" cy="8046720"/>
          </a:xfrm>
          <a:prstGeom prst="rect">
            <a:avLst/>
          </a:prstGeom>
          <a:ln w="12700">
            <a:miter lim="400000"/>
          </a:ln>
        </p:spPr>
      </p:pic>
      <p:sp>
        <p:nvSpPr>
          <p:cNvPr id="862" name="TextBox 3"/>
          <p:cNvSpPr txBox="1"/>
          <p:nvPr/>
        </p:nvSpPr>
        <p:spPr>
          <a:xfrm>
            <a:off x="5381626" y="2792943"/>
            <a:ext cx="2743200" cy="5863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b">
            <a:spAutoFit/>
          </a:bodyPr>
          <a:lstStyle/>
          <a:p>
            <a:pPr>
              <a:lnSpc>
                <a:spcPct val="110000"/>
              </a:lnSpc>
              <a:defRPr sz="3600" b="1">
                <a:solidFill>
                  <a:srgbClr val="FFFFFF"/>
                </a:solidFill>
                <a:latin typeface="Poppins"/>
                <a:ea typeface="Poppins"/>
                <a:cs typeface="Poppins"/>
                <a:sym typeface="Poppins"/>
              </a:defRPr>
            </a:pPr>
            <a:r>
              <a:rPr lang="fr-FR"/>
              <a:t>Merci</a:t>
            </a:r>
            <a:r>
              <a:rPr b="0">
                <a:solidFill>
                  <a:srgbClr val="E05546"/>
                </a:solidFill>
              </a:rPr>
              <a:t>.</a:t>
            </a:r>
          </a:p>
        </p:txBody>
      </p:sp>
      <p:sp>
        <p:nvSpPr>
          <p:cNvPr id="86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10_Title Slide">
    <p:spTree>
      <p:nvGrpSpPr>
        <p:cNvPr id="1" name=""/>
        <p:cNvGrpSpPr/>
        <p:nvPr/>
      </p:nvGrpSpPr>
      <p:grpSpPr>
        <a:xfrm>
          <a:off x="0" y="0"/>
          <a:ext cx="0" cy="0"/>
          <a:chOff x="0" y="0"/>
          <a:chExt cx="0" cy="0"/>
        </a:xfrm>
      </p:grpSpPr>
      <p:sp>
        <p:nvSpPr>
          <p:cNvPr id="870" name="TITRE CHAPITRE"/>
          <p:cNvSpPr txBox="1">
            <a:spLocks noGrp="1"/>
          </p:cNvSpPr>
          <p:nvPr>
            <p:ph type="title" hasCustomPrompt="1"/>
          </p:nvPr>
        </p:nvSpPr>
        <p:spPr>
          <a:xfrm>
            <a:off x="361950" y="152400"/>
            <a:ext cx="3057100" cy="361745"/>
          </a:xfrm>
          <a:prstGeom prst="rect">
            <a:avLst/>
          </a:prstGeom>
        </p:spPr>
        <p:txBody>
          <a:bodyPr lIns="0" tIns="0" rIns="0" bIns="0">
            <a:normAutofit/>
          </a:bodyPr>
          <a:lstStyle>
            <a:lvl1pPr>
              <a:defRPr sz="700" spc="300">
                <a:latin typeface="Arial"/>
                <a:ea typeface="Arial"/>
                <a:cs typeface="Arial"/>
                <a:sym typeface="Arial"/>
              </a:defRPr>
            </a:lvl1pPr>
          </a:lstStyle>
          <a:p>
            <a:r>
              <a:t>TITRE CHAPITRE</a:t>
            </a:r>
          </a:p>
        </p:txBody>
      </p:sp>
      <p:sp>
        <p:nvSpPr>
          <p:cNvPr id="87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2_Disposition personnalisée">
    <p:spTree>
      <p:nvGrpSpPr>
        <p:cNvPr id="1" name=""/>
        <p:cNvGrpSpPr/>
        <p:nvPr/>
      </p:nvGrpSpPr>
      <p:grpSpPr>
        <a:xfrm>
          <a:off x="0" y="0"/>
          <a:ext cx="0" cy="0"/>
          <a:chOff x="0" y="0"/>
          <a:chExt cx="0" cy="0"/>
        </a:xfrm>
      </p:grpSpPr>
      <p:sp>
        <p:nvSpPr>
          <p:cNvPr id="878" name="Picture Placeholder 4"/>
          <p:cNvSpPr>
            <a:spLocks noGrp="1"/>
          </p:cNvSpPr>
          <p:nvPr>
            <p:ph type="pic" idx="21"/>
          </p:nvPr>
        </p:nvSpPr>
        <p:spPr>
          <a:xfrm>
            <a:off x="0" y="0"/>
            <a:ext cx="6096000" cy="6858000"/>
          </a:xfrm>
          <a:prstGeom prst="rect">
            <a:avLst/>
          </a:prstGeom>
        </p:spPr>
        <p:txBody>
          <a:bodyPr lIns="91439" rIns="91439">
            <a:noAutofit/>
          </a:bodyPr>
          <a:lstStyle/>
          <a:p>
            <a:endParaRPr/>
          </a:p>
        </p:txBody>
      </p:sp>
      <p:sp>
        <p:nvSpPr>
          <p:cNvPr id="87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21_Title Slide">
    <p:spTree>
      <p:nvGrpSpPr>
        <p:cNvPr id="1" name=""/>
        <p:cNvGrpSpPr/>
        <p:nvPr/>
      </p:nvGrpSpPr>
      <p:grpSpPr>
        <a:xfrm>
          <a:off x="0" y="0"/>
          <a:ext cx="0" cy="0"/>
          <a:chOff x="0" y="0"/>
          <a:chExt cx="0" cy="0"/>
        </a:xfrm>
      </p:grpSpPr>
      <p:sp>
        <p:nvSpPr>
          <p:cNvPr id="886" name="Picture Placeholder 3"/>
          <p:cNvSpPr>
            <a:spLocks noGrp="1"/>
          </p:cNvSpPr>
          <p:nvPr>
            <p:ph type="pic" sz="half" idx="21"/>
          </p:nvPr>
        </p:nvSpPr>
        <p:spPr>
          <a:xfrm>
            <a:off x="8961438" y="0"/>
            <a:ext cx="3230563" cy="6858000"/>
          </a:xfrm>
          <a:prstGeom prst="rect">
            <a:avLst/>
          </a:prstGeom>
        </p:spPr>
        <p:txBody>
          <a:bodyPr lIns="91439" rIns="91439">
            <a:noAutofit/>
          </a:bodyPr>
          <a:lstStyle/>
          <a:p>
            <a:endParaRPr/>
          </a:p>
        </p:txBody>
      </p:sp>
      <p:sp>
        <p:nvSpPr>
          <p:cNvPr id="887" name="TITRE CHAPITRE"/>
          <p:cNvSpPr txBox="1">
            <a:spLocks noGrp="1"/>
          </p:cNvSpPr>
          <p:nvPr>
            <p:ph type="title" hasCustomPrompt="1"/>
          </p:nvPr>
        </p:nvSpPr>
        <p:spPr>
          <a:xfrm>
            <a:off x="361950" y="152400"/>
            <a:ext cx="3057100" cy="361745"/>
          </a:xfrm>
          <a:prstGeom prst="rect">
            <a:avLst/>
          </a:prstGeom>
        </p:spPr>
        <p:txBody>
          <a:bodyPr lIns="0" tIns="0" rIns="0" bIns="0">
            <a:normAutofit/>
          </a:bodyPr>
          <a:lstStyle>
            <a:lvl1pPr>
              <a:defRPr sz="700" spc="300">
                <a:latin typeface="Arial"/>
                <a:ea typeface="Arial"/>
                <a:cs typeface="Arial"/>
                <a:sym typeface="Arial"/>
              </a:defRPr>
            </a:lvl1pPr>
          </a:lstStyle>
          <a:p>
            <a:r>
              <a:t>TITRE CHAPITRE</a:t>
            </a:r>
          </a:p>
        </p:txBody>
      </p:sp>
      <p:sp>
        <p:nvSpPr>
          <p:cNvPr id="88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Diapositive de titre 0">
    <p:spTree>
      <p:nvGrpSpPr>
        <p:cNvPr id="1" name=""/>
        <p:cNvGrpSpPr/>
        <p:nvPr/>
      </p:nvGrpSpPr>
      <p:grpSpPr>
        <a:xfrm>
          <a:off x="0" y="0"/>
          <a:ext cx="0" cy="0"/>
          <a:chOff x="0" y="0"/>
          <a:chExt cx="0" cy="0"/>
        </a:xfrm>
      </p:grpSpPr>
      <p:sp>
        <p:nvSpPr>
          <p:cNvPr id="902" name="Texte du titre"/>
          <p:cNvSpPr txBox="1">
            <a:spLocks noGrp="1"/>
          </p:cNvSpPr>
          <p:nvPr>
            <p:ph type="title"/>
          </p:nvPr>
        </p:nvSpPr>
        <p:spPr>
          <a:xfrm>
            <a:off x="1524000" y="1122362"/>
            <a:ext cx="9144000" cy="2387601"/>
          </a:xfrm>
          <a:prstGeom prst="rect">
            <a:avLst/>
          </a:prstGeom>
        </p:spPr>
        <p:txBody>
          <a:bodyPr anchor="b">
            <a:normAutofit/>
          </a:bodyPr>
          <a:lstStyle>
            <a:lvl1pPr algn="ctr">
              <a:defRPr sz="6000"/>
            </a:lvl1pPr>
          </a:lstStyle>
          <a:p>
            <a:r>
              <a:t>Texte du titre</a:t>
            </a:r>
          </a:p>
        </p:txBody>
      </p:sp>
      <p:sp>
        <p:nvSpPr>
          <p:cNvPr id="903" name="Texte niveau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Texte niveau 1</a:t>
            </a:r>
          </a:p>
          <a:p>
            <a:pPr lvl="1"/>
            <a:r>
              <a:t>Texte niveau 2</a:t>
            </a:r>
          </a:p>
          <a:p>
            <a:pPr lvl="2"/>
            <a:r>
              <a:t>Texte niveau 3</a:t>
            </a:r>
          </a:p>
          <a:p>
            <a:pPr lvl="3"/>
            <a:r>
              <a:t>Texte niveau 4</a:t>
            </a:r>
          </a:p>
          <a:p>
            <a:pPr lvl="4"/>
            <a:r>
              <a:t>Texte niveau 5</a:t>
            </a:r>
          </a:p>
        </p:txBody>
      </p:sp>
      <p:sp>
        <p:nvSpPr>
          <p:cNvPr id="904" name="Numéro de diapositive"/>
          <p:cNvSpPr txBox="1">
            <a:spLocks noGrp="1"/>
          </p:cNvSpPr>
          <p:nvPr>
            <p:ph type="sldNum" sz="quarter" idx="2"/>
          </p:nvPr>
        </p:nvSpPr>
        <p:spPr>
          <a:xfrm>
            <a:off x="0" y="0"/>
            <a:ext cx="394802" cy="370840"/>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Page équipe ">
    <p:spTree>
      <p:nvGrpSpPr>
        <p:cNvPr id="1" name=""/>
        <p:cNvGrpSpPr/>
        <p:nvPr/>
      </p:nvGrpSpPr>
      <p:grpSpPr>
        <a:xfrm>
          <a:off x="0" y="0"/>
          <a:ext cx="0" cy="0"/>
          <a:chOff x="0" y="0"/>
          <a:chExt cx="0" cy="0"/>
        </a:xfrm>
      </p:grpSpPr>
      <p:sp>
        <p:nvSpPr>
          <p:cNvPr id="22" name="Picture Placeholder 10">
            <a:extLst>
              <a:ext uri="{FF2B5EF4-FFF2-40B4-BE49-F238E27FC236}">
                <a16:creationId xmlns:a16="http://schemas.microsoft.com/office/drawing/2014/main" id="{0AB1B9F4-DC10-A149-9ADC-444ABF0C198D}"/>
              </a:ext>
            </a:extLst>
          </p:cNvPr>
          <p:cNvSpPr>
            <a:spLocks noGrp="1"/>
          </p:cNvSpPr>
          <p:nvPr>
            <p:ph type="pic" sz="quarter" idx="13" hasCustomPrompt="1"/>
          </p:nvPr>
        </p:nvSpPr>
        <p:spPr>
          <a:xfrm>
            <a:off x="6443986" y="1600184"/>
            <a:ext cx="1952827" cy="1954377"/>
          </a:xfrm>
          <a:prstGeom prst="ellipse">
            <a:avLst/>
          </a:prstGeom>
          <a:solidFill>
            <a:schemeClr val="bg1">
              <a:lumMod val="95000"/>
            </a:schemeClr>
          </a:solidFill>
        </p:spPr>
        <p:txBody>
          <a:bodyPr>
            <a:normAutofit/>
          </a:bodyPr>
          <a:lstStyle>
            <a:lvl1pPr marL="0" indent="0" algn="ctr">
              <a:buNone/>
              <a:defRPr sz="1050"/>
            </a:lvl1pPr>
          </a:lstStyle>
          <a:p>
            <a:r>
              <a:rPr lang="fr-FR"/>
              <a:t>Photo</a:t>
            </a:r>
          </a:p>
        </p:txBody>
      </p:sp>
      <p:sp>
        <p:nvSpPr>
          <p:cNvPr id="24" name="Picture Placeholder 10">
            <a:extLst>
              <a:ext uri="{FF2B5EF4-FFF2-40B4-BE49-F238E27FC236}">
                <a16:creationId xmlns:a16="http://schemas.microsoft.com/office/drawing/2014/main" id="{F06F0FC7-E1AF-9146-9271-1DAE15587D36}"/>
              </a:ext>
            </a:extLst>
          </p:cNvPr>
          <p:cNvSpPr>
            <a:spLocks noGrp="1"/>
          </p:cNvSpPr>
          <p:nvPr>
            <p:ph type="pic" sz="quarter" idx="14" hasCustomPrompt="1"/>
          </p:nvPr>
        </p:nvSpPr>
        <p:spPr>
          <a:xfrm>
            <a:off x="3860733" y="2524714"/>
            <a:ext cx="1952827" cy="1954377"/>
          </a:xfrm>
          <a:prstGeom prst="ellipse">
            <a:avLst/>
          </a:prstGeom>
          <a:solidFill>
            <a:schemeClr val="bg1">
              <a:lumMod val="95000"/>
            </a:schemeClr>
          </a:solidFill>
        </p:spPr>
        <p:txBody>
          <a:bodyPr>
            <a:normAutofit/>
          </a:bodyPr>
          <a:lstStyle>
            <a:lvl1pPr marL="0" indent="0" algn="ctr">
              <a:buNone/>
              <a:defRPr sz="1050"/>
            </a:lvl1pPr>
          </a:lstStyle>
          <a:p>
            <a:r>
              <a:rPr lang="fr-FR"/>
              <a:t>Photo</a:t>
            </a:r>
          </a:p>
        </p:txBody>
      </p:sp>
      <p:sp>
        <p:nvSpPr>
          <p:cNvPr id="25" name="Picture Placeholder 10">
            <a:extLst>
              <a:ext uri="{FF2B5EF4-FFF2-40B4-BE49-F238E27FC236}">
                <a16:creationId xmlns:a16="http://schemas.microsoft.com/office/drawing/2014/main" id="{5262D932-0898-5F45-B4B5-58F5523C2EEF}"/>
              </a:ext>
            </a:extLst>
          </p:cNvPr>
          <p:cNvSpPr>
            <a:spLocks noGrp="1"/>
          </p:cNvSpPr>
          <p:nvPr>
            <p:ph type="pic" sz="quarter" idx="15" hasCustomPrompt="1"/>
          </p:nvPr>
        </p:nvSpPr>
        <p:spPr>
          <a:xfrm>
            <a:off x="1343025" y="2524714"/>
            <a:ext cx="1952827" cy="1954377"/>
          </a:xfrm>
          <a:prstGeom prst="ellipse">
            <a:avLst/>
          </a:prstGeom>
          <a:solidFill>
            <a:schemeClr val="bg1">
              <a:lumMod val="95000"/>
            </a:schemeClr>
          </a:solidFill>
        </p:spPr>
        <p:txBody>
          <a:bodyPr>
            <a:normAutofit/>
          </a:bodyPr>
          <a:lstStyle>
            <a:lvl1pPr marL="0" indent="0" algn="ctr">
              <a:buNone/>
              <a:defRPr sz="1050"/>
            </a:lvl1pPr>
          </a:lstStyle>
          <a:p>
            <a:r>
              <a:rPr lang="fr-FR"/>
              <a:t>Photo</a:t>
            </a:r>
          </a:p>
        </p:txBody>
      </p:sp>
      <p:sp>
        <p:nvSpPr>
          <p:cNvPr id="26" name="Picture Placeholder 10">
            <a:extLst>
              <a:ext uri="{FF2B5EF4-FFF2-40B4-BE49-F238E27FC236}">
                <a16:creationId xmlns:a16="http://schemas.microsoft.com/office/drawing/2014/main" id="{2113023D-3604-E04F-9FFC-C62E36FA97F7}"/>
              </a:ext>
            </a:extLst>
          </p:cNvPr>
          <p:cNvSpPr>
            <a:spLocks noGrp="1"/>
          </p:cNvSpPr>
          <p:nvPr>
            <p:ph type="pic" sz="quarter" idx="16" hasCustomPrompt="1"/>
          </p:nvPr>
        </p:nvSpPr>
        <p:spPr>
          <a:xfrm>
            <a:off x="8853618" y="1716830"/>
            <a:ext cx="1952827" cy="1954377"/>
          </a:xfrm>
          <a:prstGeom prst="ellipse">
            <a:avLst/>
          </a:prstGeom>
          <a:solidFill>
            <a:schemeClr val="bg1">
              <a:lumMod val="95000"/>
            </a:schemeClr>
          </a:solidFill>
        </p:spPr>
        <p:txBody>
          <a:bodyPr>
            <a:normAutofit/>
          </a:bodyPr>
          <a:lstStyle>
            <a:lvl1pPr marL="0" indent="0" algn="ctr">
              <a:buNone/>
              <a:defRPr sz="1050"/>
            </a:lvl1pPr>
          </a:lstStyle>
          <a:p>
            <a:r>
              <a:rPr lang="fr-FR"/>
              <a:t>Photo</a:t>
            </a:r>
          </a:p>
        </p:txBody>
      </p:sp>
    </p:spTree>
    <p:extLst>
      <p:ext uri="{BB962C8B-B14F-4D97-AF65-F5344CB8AC3E}">
        <p14:creationId xmlns:p14="http://schemas.microsoft.com/office/powerpoint/2010/main" val="839316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Cas Client Intro">
    <p:spTree>
      <p:nvGrpSpPr>
        <p:cNvPr id="1" name=""/>
        <p:cNvGrpSpPr/>
        <p:nvPr/>
      </p:nvGrpSpPr>
      <p:grpSpPr>
        <a:xfrm>
          <a:off x="0" y="0"/>
          <a:ext cx="0" cy="0"/>
          <a:chOff x="0" y="0"/>
          <a:chExt cx="0" cy="0"/>
        </a:xfrm>
      </p:grpSpPr>
      <p:sp>
        <p:nvSpPr>
          <p:cNvPr id="124" name="Picture Placeholder 12"/>
          <p:cNvSpPr>
            <a:spLocks noGrp="1"/>
          </p:cNvSpPr>
          <p:nvPr>
            <p:ph type="pic" idx="21"/>
          </p:nvPr>
        </p:nvSpPr>
        <p:spPr>
          <a:xfrm>
            <a:off x="5943600" y="0"/>
            <a:ext cx="6248400" cy="6858000"/>
          </a:xfrm>
          <a:prstGeom prst="rect">
            <a:avLst/>
          </a:prstGeom>
        </p:spPr>
        <p:txBody>
          <a:bodyPr lIns="91439" rIns="91439">
            <a:noAutofit/>
          </a:bodyPr>
          <a:lstStyle/>
          <a:p>
            <a:endParaRPr/>
          </a:p>
        </p:txBody>
      </p:sp>
      <p:grpSp>
        <p:nvGrpSpPr>
          <p:cNvPr id="128" name="Groupe 19"/>
          <p:cNvGrpSpPr/>
          <p:nvPr/>
        </p:nvGrpSpPr>
        <p:grpSpPr>
          <a:xfrm>
            <a:off x="0" y="3666428"/>
            <a:ext cx="484414" cy="484415"/>
            <a:chOff x="0" y="0"/>
            <a:chExt cx="484413" cy="484414"/>
          </a:xfrm>
        </p:grpSpPr>
        <p:sp>
          <p:nvSpPr>
            <p:cNvPr id="125" name="Rectangle 4"/>
            <p:cNvSpPr/>
            <p:nvPr/>
          </p:nvSpPr>
          <p:spPr>
            <a:xfrm>
              <a:off x="0" y="0"/>
              <a:ext cx="484414" cy="48441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6" name="ZoneTexte 5"/>
            <p:cNvSpPr txBox="1"/>
            <p:nvPr/>
          </p:nvSpPr>
          <p:spPr>
            <a:xfrm>
              <a:off x="127906" y="134124"/>
              <a:ext cx="222733" cy="3442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ct val="150000"/>
                </a:lnSpc>
                <a:defRPr sz="900" b="1">
                  <a:solidFill>
                    <a:srgbClr val="E95049"/>
                  </a:solidFill>
                  <a:latin typeface="Helvetica Neue"/>
                  <a:ea typeface="Helvetica Neue"/>
                  <a:cs typeface="Helvetica Neue"/>
                  <a:sym typeface="Helvetica Neue"/>
                </a:defRPr>
              </a:lvl1pPr>
            </a:lstStyle>
            <a:p>
              <a:pPr>
                <a:defRPr>
                  <a:solidFill>
                    <a:srgbClr val="2D2B2C"/>
                  </a:solidFill>
                </a:defRPr>
              </a:pPr>
              <a:r>
                <a:rPr>
                  <a:solidFill>
                    <a:srgbClr val="E95049"/>
                  </a:solidFill>
                </a:rPr>
                <a:t>.</a:t>
              </a:r>
            </a:p>
          </p:txBody>
        </p:sp>
        <p:sp>
          <p:nvSpPr>
            <p:cNvPr id="127" name="Connecteur droit 6"/>
            <p:cNvSpPr/>
            <p:nvPr/>
          </p:nvSpPr>
          <p:spPr>
            <a:xfrm>
              <a:off x="0" y="0"/>
              <a:ext cx="484414" cy="0"/>
            </a:xfrm>
            <a:prstGeom prst="line">
              <a:avLst/>
            </a:prstGeom>
            <a:noFill/>
            <a:ln w="12700" cap="flat">
              <a:solidFill>
                <a:srgbClr val="2D2B2C"/>
              </a:solidFill>
              <a:prstDash val="solid"/>
              <a:miter lim="800000"/>
            </a:ln>
            <a:effectLst/>
          </p:spPr>
          <p:txBody>
            <a:bodyPr wrap="square" lIns="45719" tIns="45719" rIns="45719" bIns="45719" numCol="1" anchor="t">
              <a:noAutofit/>
            </a:bodyPr>
            <a:lstStyle/>
            <a:p>
              <a:endParaRPr/>
            </a:p>
          </p:txBody>
        </p:sp>
      </p:grpSp>
      <p:grpSp>
        <p:nvGrpSpPr>
          <p:cNvPr id="131" name="Groupe 6"/>
          <p:cNvGrpSpPr/>
          <p:nvPr/>
        </p:nvGrpSpPr>
        <p:grpSpPr>
          <a:xfrm>
            <a:off x="0" y="3186793"/>
            <a:ext cx="484414" cy="484415"/>
            <a:chOff x="0" y="0"/>
            <a:chExt cx="484413" cy="484413"/>
          </a:xfrm>
        </p:grpSpPr>
        <p:sp>
          <p:nvSpPr>
            <p:cNvPr id="129" name="Rectangle 8"/>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130" name="Image 9" descr="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132" name="TextBox 17"/>
          <p:cNvSpPr txBox="1"/>
          <p:nvPr/>
        </p:nvSpPr>
        <p:spPr>
          <a:xfrm>
            <a:off x="1299342" y="2828900"/>
            <a:ext cx="1809751"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lnSpc>
                <a:spcPct val="120000"/>
              </a:lnSpc>
              <a:defRPr sz="1200" spc="100">
                <a:solidFill>
                  <a:srgbClr val="E95049"/>
                </a:solidFill>
                <a:latin typeface="Poppins"/>
                <a:ea typeface="Poppins"/>
                <a:cs typeface="Poppins"/>
                <a:sym typeface="Poppins"/>
              </a:defRPr>
            </a:lvl1pPr>
          </a:lstStyle>
          <a:p>
            <a:r>
              <a:t>CAS CLIENTS</a:t>
            </a:r>
          </a:p>
        </p:txBody>
      </p:sp>
      <p:sp>
        <p:nvSpPr>
          <p:cNvPr id="13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Magzine">
    <p:spTree>
      <p:nvGrpSpPr>
        <p:cNvPr id="1" name=""/>
        <p:cNvGrpSpPr/>
        <p:nvPr/>
      </p:nvGrpSpPr>
      <p:grpSpPr>
        <a:xfrm>
          <a:off x="0" y="0"/>
          <a:ext cx="0" cy="0"/>
          <a:chOff x="0" y="0"/>
          <a:chExt cx="0" cy="0"/>
        </a:xfrm>
      </p:grpSpPr>
      <p:grpSp>
        <p:nvGrpSpPr>
          <p:cNvPr id="174" name="Groupe 19"/>
          <p:cNvGrpSpPr/>
          <p:nvPr/>
        </p:nvGrpSpPr>
        <p:grpSpPr>
          <a:xfrm>
            <a:off x="0" y="3666428"/>
            <a:ext cx="484414" cy="484415"/>
            <a:chOff x="0" y="0"/>
            <a:chExt cx="484413" cy="484414"/>
          </a:xfrm>
        </p:grpSpPr>
        <p:sp>
          <p:nvSpPr>
            <p:cNvPr id="171" name="Rectangle 4"/>
            <p:cNvSpPr/>
            <p:nvPr/>
          </p:nvSpPr>
          <p:spPr>
            <a:xfrm>
              <a:off x="0" y="0"/>
              <a:ext cx="484414" cy="48441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2" name="ZoneTexte 5"/>
            <p:cNvSpPr txBox="1"/>
            <p:nvPr/>
          </p:nvSpPr>
          <p:spPr>
            <a:xfrm>
              <a:off x="127906" y="134124"/>
              <a:ext cx="222733" cy="3442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ct val="150000"/>
                </a:lnSpc>
                <a:defRPr sz="900" b="1">
                  <a:solidFill>
                    <a:srgbClr val="E95049"/>
                  </a:solidFill>
                  <a:latin typeface="Helvetica Neue"/>
                  <a:ea typeface="Helvetica Neue"/>
                  <a:cs typeface="Helvetica Neue"/>
                  <a:sym typeface="Helvetica Neue"/>
                </a:defRPr>
              </a:lvl1pPr>
            </a:lstStyle>
            <a:p>
              <a:pPr>
                <a:defRPr>
                  <a:solidFill>
                    <a:srgbClr val="2D2B2C"/>
                  </a:solidFill>
                </a:defRPr>
              </a:pPr>
              <a:r>
                <a:rPr>
                  <a:solidFill>
                    <a:srgbClr val="E95049"/>
                  </a:solidFill>
                </a:rPr>
                <a:t>.</a:t>
              </a:r>
            </a:p>
          </p:txBody>
        </p:sp>
        <p:sp>
          <p:nvSpPr>
            <p:cNvPr id="173" name="Connecteur droit 6"/>
            <p:cNvSpPr/>
            <p:nvPr/>
          </p:nvSpPr>
          <p:spPr>
            <a:xfrm>
              <a:off x="0" y="0"/>
              <a:ext cx="484414" cy="0"/>
            </a:xfrm>
            <a:prstGeom prst="line">
              <a:avLst/>
            </a:prstGeom>
            <a:noFill/>
            <a:ln w="12700" cap="flat">
              <a:solidFill>
                <a:srgbClr val="2D2B2C"/>
              </a:solidFill>
              <a:prstDash val="solid"/>
              <a:miter lim="800000"/>
            </a:ln>
            <a:effectLst/>
          </p:spPr>
          <p:txBody>
            <a:bodyPr wrap="square" lIns="45719" tIns="45719" rIns="45719" bIns="45719" numCol="1" anchor="t">
              <a:noAutofit/>
            </a:bodyPr>
            <a:lstStyle/>
            <a:p>
              <a:endParaRPr/>
            </a:p>
          </p:txBody>
        </p:sp>
      </p:grpSp>
      <p:grpSp>
        <p:nvGrpSpPr>
          <p:cNvPr id="177" name="Groupe 6"/>
          <p:cNvGrpSpPr/>
          <p:nvPr/>
        </p:nvGrpSpPr>
        <p:grpSpPr>
          <a:xfrm>
            <a:off x="0" y="3186793"/>
            <a:ext cx="484414" cy="484415"/>
            <a:chOff x="0" y="0"/>
            <a:chExt cx="484413" cy="484413"/>
          </a:xfrm>
        </p:grpSpPr>
        <p:sp>
          <p:nvSpPr>
            <p:cNvPr id="175" name="Rectangle 8"/>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176" name="Image 9" descr="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pic>
        <p:nvPicPr>
          <p:cNvPr id="178" name="Image 1" descr="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900" y="275261"/>
            <a:ext cx="6007100" cy="6570040"/>
          </a:xfrm>
          <a:prstGeom prst="rect">
            <a:avLst/>
          </a:prstGeom>
          <a:ln w="12700">
            <a:miter lim="400000"/>
          </a:ln>
        </p:spPr>
      </p:pic>
      <p:pic>
        <p:nvPicPr>
          <p:cNvPr id="179" name="Picture Placeholder 12" descr="Picture Placeholder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6232" y="474489"/>
            <a:ext cx="4093669" cy="5909982"/>
          </a:xfrm>
          <a:prstGeom prst="rect">
            <a:avLst/>
          </a:prstGeom>
          <a:ln w="12700">
            <a:miter lim="400000"/>
          </a:ln>
        </p:spPr>
      </p:pic>
      <p:sp>
        <p:nvSpPr>
          <p:cNvPr id="180" name="Picture Placeholder 12"/>
          <p:cNvSpPr>
            <a:spLocks noGrp="1"/>
          </p:cNvSpPr>
          <p:nvPr>
            <p:ph type="pic" sz="quarter" idx="21"/>
          </p:nvPr>
        </p:nvSpPr>
        <p:spPr>
          <a:xfrm>
            <a:off x="6536232" y="474009"/>
            <a:ext cx="4093669" cy="2987649"/>
          </a:xfrm>
          <a:prstGeom prst="rect">
            <a:avLst/>
          </a:prstGeom>
        </p:spPr>
        <p:txBody>
          <a:bodyPr lIns="91439" rIns="91439">
            <a:noAutofit/>
          </a:bodyPr>
          <a:lstStyle/>
          <a:p>
            <a:endParaRPr/>
          </a:p>
        </p:txBody>
      </p:sp>
      <p:sp>
        <p:nvSpPr>
          <p:cNvPr id="18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Affiche">
    <p:spTree>
      <p:nvGrpSpPr>
        <p:cNvPr id="1" name=""/>
        <p:cNvGrpSpPr/>
        <p:nvPr/>
      </p:nvGrpSpPr>
      <p:grpSpPr>
        <a:xfrm>
          <a:off x="0" y="0"/>
          <a:ext cx="0" cy="0"/>
          <a:chOff x="0" y="0"/>
          <a:chExt cx="0" cy="0"/>
        </a:xfrm>
      </p:grpSpPr>
      <p:grpSp>
        <p:nvGrpSpPr>
          <p:cNvPr id="191" name="Groupe 19"/>
          <p:cNvGrpSpPr/>
          <p:nvPr/>
        </p:nvGrpSpPr>
        <p:grpSpPr>
          <a:xfrm>
            <a:off x="0" y="3666428"/>
            <a:ext cx="484414" cy="484415"/>
            <a:chOff x="0" y="0"/>
            <a:chExt cx="484413" cy="484414"/>
          </a:xfrm>
        </p:grpSpPr>
        <p:sp>
          <p:nvSpPr>
            <p:cNvPr id="188" name="Rectangle 13"/>
            <p:cNvSpPr/>
            <p:nvPr/>
          </p:nvSpPr>
          <p:spPr>
            <a:xfrm>
              <a:off x="0" y="0"/>
              <a:ext cx="484414" cy="48441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9" name="ZoneTexte 14"/>
            <p:cNvSpPr txBox="1"/>
            <p:nvPr/>
          </p:nvSpPr>
          <p:spPr>
            <a:xfrm>
              <a:off x="127906" y="134124"/>
              <a:ext cx="222733" cy="3442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ct val="150000"/>
                </a:lnSpc>
                <a:defRPr sz="900" b="1">
                  <a:solidFill>
                    <a:srgbClr val="E95049"/>
                  </a:solidFill>
                  <a:latin typeface="Helvetica Neue"/>
                  <a:ea typeface="Helvetica Neue"/>
                  <a:cs typeface="Helvetica Neue"/>
                  <a:sym typeface="Helvetica Neue"/>
                </a:defRPr>
              </a:lvl1pPr>
            </a:lstStyle>
            <a:p>
              <a:pPr>
                <a:defRPr>
                  <a:solidFill>
                    <a:srgbClr val="2D2B2C"/>
                  </a:solidFill>
                </a:defRPr>
              </a:pPr>
              <a:r>
                <a:rPr>
                  <a:solidFill>
                    <a:srgbClr val="E95049"/>
                  </a:solidFill>
                </a:rPr>
                <a:t>.</a:t>
              </a:r>
            </a:p>
          </p:txBody>
        </p:sp>
        <p:sp>
          <p:nvSpPr>
            <p:cNvPr id="190" name="Connecteur droit 15"/>
            <p:cNvSpPr/>
            <p:nvPr/>
          </p:nvSpPr>
          <p:spPr>
            <a:xfrm>
              <a:off x="0" y="0"/>
              <a:ext cx="484414" cy="0"/>
            </a:xfrm>
            <a:prstGeom prst="line">
              <a:avLst/>
            </a:prstGeom>
            <a:noFill/>
            <a:ln w="12700" cap="flat">
              <a:solidFill>
                <a:srgbClr val="2D2B2C"/>
              </a:solidFill>
              <a:prstDash val="solid"/>
              <a:miter lim="800000"/>
            </a:ln>
            <a:effectLst/>
          </p:spPr>
          <p:txBody>
            <a:bodyPr wrap="square" lIns="45719" tIns="45719" rIns="45719" bIns="45719" numCol="1" anchor="t">
              <a:noAutofit/>
            </a:bodyPr>
            <a:lstStyle/>
            <a:p>
              <a:endParaRPr/>
            </a:p>
          </p:txBody>
        </p:sp>
      </p:grpSp>
      <p:grpSp>
        <p:nvGrpSpPr>
          <p:cNvPr id="194" name="Groupe 6"/>
          <p:cNvGrpSpPr/>
          <p:nvPr/>
        </p:nvGrpSpPr>
        <p:grpSpPr>
          <a:xfrm>
            <a:off x="0" y="3186793"/>
            <a:ext cx="484414" cy="484415"/>
            <a:chOff x="0" y="0"/>
            <a:chExt cx="484413" cy="484413"/>
          </a:xfrm>
        </p:grpSpPr>
        <p:sp>
          <p:nvSpPr>
            <p:cNvPr id="192" name="Rectangle 17"/>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193" name="Image 18" descr="Imag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195" name="Picture Placeholder 12"/>
          <p:cNvSpPr>
            <a:spLocks noGrp="1"/>
          </p:cNvSpPr>
          <p:nvPr>
            <p:ph type="pic" sz="half" idx="21"/>
          </p:nvPr>
        </p:nvSpPr>
        <p:spPr>
          <a:xfrm>
            <a:off x="7006280" y="1013252"/>
            <a:ext cx="3623620" cy="5371219"/>
          </a:xfrm>
          <a:prstGeom prst="rect">
            <a:avLst/>
          </a:prstGeom>
        </p:spPr>
        <p:txBody>
          <a:bodyPr lIns="91439" rIns="91439">
            <a:noAutofit/>
          </a:bodyPr>
          <a:lstStyle/>
          <a:p>
            <a:endParaRPr/>
          </a:p>
        </p:txBody>
      </p:sp>
      <p:grpSp>
        <p:nvGrpSpPr>
          <p:cNvPr id="198" name="Groupe 15"/>
          <p:cNvGrpSpPr/>
          <p:nvPr/>
        </p:nvGrpSpPr>
        <p:grpSpPr>
          <a:xfrm>
            <a:off x="7765211" y="-112550"/>
            <a:ext cx="173417" cy="1150518"/>
            <a:chOff x="0" y="0"/>
            <a:chExt cx="173416" cy="1150516"/>
          </a:xfrm>
        </p:grpSpPr>
        <p:pic>
          <p:nvPicPr>
            <p:cNvPr id="196" name="Image 21" descr="Imag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3704"/>
              <a:ext cx="173417" cy="306813"/>
            </a:xfrm>
            <a:prstGeom prst="rect">
              <a:avLst/>
            </a:prstGeom>
            <a:ln w="12700" cap="flat">
              <a:noFill/>
              <a:miter lim="400000"/>
            </a:ln>
            <a:effectLst/>
          </p:spPr>
        </p:pic>
        <p:sp>
          <p:nvSpPr>
            <p:cNvPr id="197" name="Connecteur droit 22"/>
            <p:cNvSpPr/>
            <p:nvPr/>
          </p:nvSpPr>
          <p:spPr>
            <a:xfrm flipH="1">
              <a:off x="80468" y="-1"/>
              <a:ext cx="2264" cy="1006967"/>
            </a:xfrm>
            <a:prstGeom prst="line">
              <a:avLst/>
            </a:prstGeom>
            <a:noFill/>
            <a:ln w="12700" cap="flat">
              <a:solidFill>
                <a:srgbClr val="74797C"/>
              </a:solidFill>
              <a:prstDash val="solid"/>
              <a:miter lim="800000"/>
            </a:ln>
            <a:effectLst/>
          </p:spPr>
          <p:txBody>
            <a:bodyPr wrap="square" lIns="45719" tIns="45719" rIns="45719" bIns="45719" numCol="1" anchor="t">
              <a:noAutofit/>
            </a:bodyPr>
            <a:lstStyle/>
            <a:p>
              <a:endParaRPr/>
            </a:p>
          </p:txBody>
        </p:sp>
      </p:grpSp>
      <p:grpSp>
        <p:nvGrpSpPr>
          <p:cNvPr id="201" name="Groupe 18"/>
          <p:cNvGrpSpPr/>
          <p:nvPr/>
        </p:nvGrpSpPr>
        <p:grpSpPr>
          <a:xfrm>
            <a:off x="9778395" y="-122959"/>
            <a:ext cx="173417" cy="1150518"/>
            <a:chOff x="0" y="0"/>
            <a:chExt cx="173416" cy="1150516"/>
          </a:xfrm>
        </p:grpSpPr>
        <p:pic>
          <p:nvPicPr>
            <p:cNvPr id="199" name="Image 24" descr="Imag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3704"/>
              <a:ext cx="173417" cy="306813"/>
            </a:xfrm>
            <a:prstGeom prst="rect">
              <a:avLst/>
            </a:prstGeom>
            <a:ln w="12700" cap="flat">
              <a:noFill/>
              <a:miter lim="400000"/>
            </a:ln>
            <a:effectLst/>
          </p:spPr>
        </p:pic>
        <p:sp>
          <p:nvSpPr>
            <p:cNvPr id="200" name="Connecteur droit 25"/>
            <p:cNvSpPr/>
            <p:nvPr/>
          </p:nvSpPr>
          <p:spPr>
            <a:xfrm flipH="1">
              <a:off x="80468" y="-1"/>
              <a:ext cx="2264" cy="1006967"/>
            </a:xfrm>
            <a:prstGeom prst="line">
              <a:avLst/>
            </a:prstGeom>
            <a:noFill/>
            <a:ln w="12700" cap="flat">
              <a:solidFill>
                <a:srgbClr val="74797C"/>
              </a:solidFill>
              <a:prstDash val="solid"/>
              <a:miter lim="800000"/>
            </a:ln>
            <a:effectLst/>
          </p:spPr>
          <p:txBody>
            <a:bodyPr wrap="square" lIns="45719" tIns="45719" rIns="45719" bIns="45719" numCol="1" anchor="t">
              <a:noAutofit/>
            </a:bodyPr>
            <a:lstStyle/>
            <a:p>
              <a:endParaRPr/>
            </a:p>
          </p:txBody>
        </p:sp>
      </p:grpSp>
      <p:sp>
        <p:nvSpPr>
          <p:cNvPr id="20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as Client Texte + Mobile">
    <p:spTree>
      <p:nvGrpSpPr>
        <p:cNvPr id="1" name=""/>
        <p:cNvGrpSpPr/>
        <p:nvPr/>
      </p:nvGrpSpPr>
      <p:grpSpPr>
        <a:xfrm>
          <a:off x="0" y="0"/>
          <a:ext cx="0" cy="0"/>
          <a:chOff x="0" y="0"/>
          <a:chExt cx="0" cy="0"/>
        </a:xfrm>
      </p:grpSpPr>
      <p:grpSp>
        <p:nvGrpSpPr>
          <p:cNvPr id="212" name="Groupe 19"/>
          <p:cNvGrpSpPr/>
          <p:nvPr/>
        </p:nvGrpSpPr>
        <p:grpSpPr>
          <a:xfrm>
            <a:off x="0" y="3666428"/>
            <a:ext cx="484414" cy="484415"/>
            <a:chOff x="0" y="0"/>
            <a:chExt cx="484413" cy="484414"/>
          </a:xfrm>
        </p:grpSpPr>
        <p:sp>
          <p:nvSpPr>
            <p:cNvPr id="209" name="Rectangle 4"/>
            <p:cNvSpPr/>
            <p:nvPr/>
          </p:nvSpPr>
          <p:spPr>
            <a:xfrm>
              <a:off x="0" y="0"/>
              <a:ext cx="484414" cy="48441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0" name="ZoneTexte 5"/>
            <p:cNvSpPr txBox="1"/>
            <p:nvPr/>
          </p:nvSpPr>
          <p:spPr>
            <a:xfrm>
              <a:off x="127906" y="134124"/>
              <a:ext cx="222733" cy="34427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lvl1pPr algn="ctr">
                <a:lnSpc>
                  <a:spcPct val="150000"/>
                </a:lnSpc>
                <a:defRPr sz="900" b="1">
                  <a:solidFill>
                    <a:srgbClr val="E95049"/>
                  </a:solidFill>
                  <a:latin typeface="Helvetica Neue"/>
                  <a:ea typeface="Helvetica Neue"/>
                  <a:cs typeface="Helvetica Neue"/>
                  <a:sym typeface="Helvetica Neue"/>
                </a:defRPr>
              </a:lvl1pPr>
            </a:lstStyle>
            <a:p>
              <a:pPr>
                <a:defRPr>
                  <a:solidFill>
                    <a:srgbClr val="2D2B2C"/>
                  </a:solidFill>
                </a:defRPr>
              </a:pPr>
              <a:r>
                <a:rPr>
                  <a:solidFill>
                    <a:srgbClr val="E95049"/>
                  </a:solidFill>
                </a:rPr>
                <a:t>.</a:t>
              </a:r>
            </a:p>
          </p:txBody>
        </p:sp>
        <p:sp>
          <p:nvSpPr>
            <p:cNvPr id="211" name="Connecteur droit 6"/>
            <p:cNvSpPr/>
            <p:nvPr/>
          </p:nvSpPr>
          <p:spPr>
            <a:xfrm>
              <a:off x="0" y="0"/>
              <a:ext cx="484414" cy="0"/>
            </a:xfrm>
            <a:prstGeom prst="line">
              <a:avLst/>
            </a:prstGeom>
            <a:noFill/>
            <a:ln w="12700" cap="flat">
              <a:solidFill>
                <a:srgbClr val="2D2B2C"/>
              </a:solidFill>
              <a:prstDash val="solid"/>
              <a:miter lim="800000"/>
            </a:ln>
            <a:effectLst/>
          </p:spPr>
          <p:txBody>
            <a:bodyPr wrap="square" lIns="45719" tIns="45719" rIns="45719" bIns="45719" numCol="1" anchor="t">
              <a:noAutofit/>
            </a:bodyPr>
            <a:lstStyle/>
            <a:p>
              <a:endParaRPr/>
            </a:p>
          </p:txBody>
        </p:sp>
      </p:grpSp>
      <p:grpSp>
        <p:nvGrpSpPr>
          <p:cNvPr id="215" name="Groupe 6"/>
          <p:cNvGrpSpPr/>
          <p:nvPr/>
        </p:nvGrpSpPr>
        <p:grpSpPr>
          <a:xfrm>
            <a:off x="0" y="3186793"/>
            <a:ext cx="484414" cy="484415"/>
            <a:chOff x="0" y="0"/>
            <a:chExt cx="484413" cy="484413"/>
          </a:xfrm>
        </p:grpSpPr>
        <p:sp>
          <p:nvSpPr>
            <p:cNvPr id="213" name="Rectangle 8"/>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214" name="Image 9" descr="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pic>
        <p:nvPicPr>
          <p:cNvPr id="216" name="Image 13" descr="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293" y="-2"/>
            <a:ext cx="3907292" cy="6858002"/>
          </a:xfrm>
          <a:prstGeom prst="rect">
            <a:avLst/>
          </a:prstGeom>
          <a:ln w="12700">
            <a:miter lim="400000"/>
          </a:ln>
        </p:spPr>
      </p:pic>
      <p:sp>
        <p:nvSpPr>
          <p:cNvPr id="217" name="Picture Placeholder 2"/>
          <p:cNvSpPr>
            <a:spLocks noGrp="1"/>
          </p:cNvSpPr>
          <p:nvPr>
            <p:ph type="pic" sz="half" idx="21"/>
          </p:nvPr>
        </p:nvSpPr>
        <p:spPr>
          <a:xfrm>
            <a:off x="7098173" y="349683"/>
            <a:ext cx="2971801" cy="6162538"/>
          </a:xfrm>
          <a:prstGeom prst="rect">
            <a:avLst/>
          </a:prstGeom>
        </p:spPr>
        <p:txBody>
          <a:bodyPr lIns="91439" rIns="91439">
            <a:noAutofit/>
          </a:bodyPr>
          <a:lstStyle/>
          <a:p>
            <a:endParaRPr/>
          </a:p>
        </p:txBody>
      </p:sp>
      <p:sp>
        <p:nvSpPr>
          <p:cNvPr id="21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3" descr="Image 3"/>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0" y="-594360"/>
            <a:ext cx="7323675" cy="8046720"/>
          </a:xfrm>
          <a:prstGeom prst="rect">
            <a:avLst/>
          </a:prstGeom>
          <a:ln w="12700">
            <a:miter lim="400000"/>
          </a:ln>
        </p:spPr>
      </p:pic>
      <p:pic>
        <p:nvPicPr>
          <p:cNvPr id="3" name="Image 7" descr="Image 7"/>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1413392" y="1818408"/>
            <a:ext cx="9365217" cy="3221184"/>
          </a:xfrm>
          <a:prstGeom prst="rect">
            <a:avLst/>
          </a:prstGeom>
          <a:ln w="12700">
            <a:miter lim="400000"/>
          </a:ln>
        </p:spPr>
      </p:pic>
      <p:sp>
        <p:nvSpPr>
          <p:cNvPr id="4" name="Texte du titre"/>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lstStyle/>
          <a:p>
            <a:r>
              <a:t>Texte du titre</a:t>
            </a:r>
          </a:p>
        </p:txBody>
      </p:sp>
      <p:sp>
        <p:nvSpPr>
          <p:cNvPr id="5" name="Texte niveau 1…"/>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r>
              <a:t>Texte niveau 1</a:t>
            </a:r>
          </a:p>
          <a:p>
            <a:pPr lvl="1"/>
            <a:r>
              <a:t>Texte niveau 2</a:t>
            </a:r>
          </a:p>
          <a:p>
            <a:pPr lvl="2"/>
            <a:r>
              <a:t>Texte niveau 3</a:t>
            </a:r>
          </a:p>
          <a:p>
            <a:pPr lvl="3"/>
            <a:r>
              <a:t>Texte niveau 4</a:t>
            </a:r>
          </a:p>
          <a:p>
            <a:pPr lvl="4"/>
            <a:r>
              <a:t>Texte niveau 5</a:t>
            </a:r>
          </a:p>
        </p:txBody>
      </p:sp>
      <p:sp>
        <p:nvSpPr>
          <p:cNvPr id="6" name="Numéro de diapositive"/>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6" r:id="rId4"/>
    <p:sldLayoutId id="2147483659" r:id="rId5"/>
    <p:sldLayoutId id="2147483660" r:id="rId6"/>
    <p:sldLayoutId id="2147483663" r:id="rId7"/>
    <p:sldLayoutId id="2147483664" r:id="rId8"/>
    <p:sldLayoutId id="2147483665"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1" r:id="rId22"/>
    <p:sldLayoutId id="2147483682" r:id="rId23"/>
    <p:sldLayoutId id="2147483683" r:id="rId24"/>
    <p:sldLayoutId id="2147483685" r:id="rId25"/>
    <p:sldLayoutId id="2147483686" r:id="rId26"/>
    <p:sldLayoutId id="2147483687" r:id="rId27"/>
    <p:sldLayoutId id="2147483688" r:id="rId28"/>
    <p:sldLayoutId id="2147483689" r:id="rId29"/>
    <p:sldLayoutId id="2147483690" r:id="rId30"/>
    <p:sldLayoutId id="2147483692"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3" r:id="rId40"/>
    <p:sldLayoutId id="2147483705" r:id="rId41"/>
    <p:sldLayoutId id="2147483706" r:id="rId42"/>
    <p:sldLayoutId id="2147483707" r:id="rId43"/>
    <p:sldLayoutId id="2147483708" r:id="rId44"/>
    <p:sldLayoutId id="2147483709" r:id="rId45"/>
    <p:sldLayoutId id="2147483710" r:id="rId46"/>
    <p:sldLayoutId id="2147483711" r:id="rId47"/>
    <p:sldLayoutId id="2147483712" r:id="rId48"/>
    <p:sldLayoutId id="2147483713" r:id="rId49"/>
    <p:sldLayoutId id="2147483714" r:id="rId50"/>
    <p:sldLayoutId id="2147483716" r:id="rId51"/>
    <p:sldLayoutId id="2147483717" r:id="rId52"/>
    <p:sldLayoutId id="2147483718" r:id="rId53"/>
    <p:sldLayoutId id="2147483719" r:id="rId54"/>
    <p:sldLayoutId id="2147483721" r:id="rId55"/>
    <p:sldLayoutId id="2147483724" r:id="rId56"/>
  </p:sldLayoutIdLst>
  <p:transition spd="med"/>
  <p:hf hdr="0" ftr="0" dt="0"/>
  <p:txStyles>
    <p:titleStyle>
      <a:lvl1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1D1D1D"/>
          </a:solidFill>
          <a:uFillTx/>
          <a:latin typeface="Segoe UI Semibold"/>
          <a:ea typeface="Segoe UI Semibold"/>
          <a:cs typeface="Segoe UI Semibold"/>
          <a:sym typeface="Segoe UI Semibold"/>
        </a:defRPr>
      </a:lvl1pPr>
      <a:lvl2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1D1D1D"/>
          </a:solidFill>
          <a:uFillTx/>
          <a:latin typeface="Segoe UI Semibold"/>
          <a:ea typeface="Segoe UI Semibold"/>
          <a:cs typeface="Segoe UI Semibold"/>
          <a:sym typeface="Segoe UI Semibold"/>
        </a:defRPr>
      </a:lvl2pPr>
      <a:lvl3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1D1D1D"/>
          </a:solidFill>
          <a:uFillTx/>
          <a:latin typeface="Segoe UI Semibold"/>
          <a:ea typeface="Segoe UI Semibold"/>
          <a:cs typeface="Segoe UI Semibold"/>
          <a:sym typeface="Segoe UI Semibold"/>
        </a:defRPr>
      </a:lvl3pPr>
      <a:lvl4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1D1D1D"/>
          </a:solidFill>
          <a:uFillTx/>
          <a:latin typeface="Segoe UI Semibold"/>
          <a:ea typeface="Segoe UI Semibold"/>
          <a:cs typeface="Segoe UI Semibold"/>
          <a:sym typeface="Segoe UI Semibold"/>
        </a:defRPr>
      </a:lvl4pPr>
      <a:lvl5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1D1D1D"/>
          </a:solidFill>
          <a:uFillTx/>
          <a:latin typeface="Segoe UI Semibold"/>
          <a:ea typeface="Segoe UI Semibold"/>
          <a:cs typeface="Segoe UI Semibold"/>
          <a:sym typeface="Segoe UI Semibold"/>
        </a:defRPr>
      </a:lvl5pPr>
      <a:lvl6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1D1D1D"/>
          </a:solidFill>
          <a:uFillTx/>
          <a:latin typeface="Segoe UI Semibold"/>
          <a:ea typeface="Segoe UI Semibold"/>
          <a:cs typeface="Segoe UI Semibold"/>
          <a:sym typeface="Segoe UI Semibold"/>
        </a:defRPr>
      </a:lvl6pPr>
      <a:lvl7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1D1D1D"/>
          </a:solidFill>
          <a:uFillTx/>
          <a:latin typeface="Segoe UI Semibold"/>
          <a:ea typeface="Segoe UI Semibold"/>
          <a:cs typeface="Segoe UI Semibold"/>
          <a:sym typeface="Segoe UI Semibold"/>
        </a:defRPr>
      </a:lvl7pPr>
      <a:lvl8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1D1D1D"/>
          </a:solidFill>
          <a:uFillTx/>
          <a:latin typeface="Segoe UI Semibold"/>
          <a:ea typeface="Segoe UI Semibold"/>
          <a:cs typeface="Segoe UI Semibold"/>
          <a:sym typeface="Segoe UI Semibold"/>
        </a:defRPr>
      </a:lvl8pPr>
      <a:lvl9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1D1D1D"/>
          </a:solidFill>
          <a:uFillTx/>
          <a:latin typeface="Segoe UI Semibold"/>
          <a:ea typeface="Segoe UI Semibold"/>
          <a:cs typeface="Segoe UI Semibold"/>
          <a:sym typeface="Segoe UI Semibold"/>
        </a:defRPr>
      </a:lvl9pPr>
    </p:titleStyle>
    <p:bodyStyle>
      <a:lvl1pPr marL="36000" marR="0" indent="-228600" algn="l" defTabSz="914400" rtl="0" latinLnBrk="0">
        <a:lnSpc>
          <a:spcPct val="110000"/>
        </a:lnSpc>
        <a:spcBef>
          <a:spcPts val="600"/>
        </a:spcBef>
        <a:spcAft>
          <a:spcPts val="0"/>
        </a:spcAft>
        <a:buClrTx/>
        <a:buSzPct val="100000"/>
        <a:buFont typeface="Arial"/>
        <a:buChar char="•"/>
        <a:tabLst/>
        <a:defRPr sz="3600" b="1" i="0" u="none" strike="noStrike" cap="none" spc="0" baseline="0">
          <a:solidFill>
            <a:srgbClr val="2D2B2C"/>
          </a:solidFill>
          <a:uFillTx/>
          <a:latin typeface="Poppins"/>
          <a:ea typeface="Poppins"/>
          <a:cs typeface="Poppins"/>
          <a:sym typeface="Poppins"/>
        </a:defRPr>
      </a:lvl1pPr>
      <a:lvl2pPr marL="493200" marR="0" indent="-685800" algn="l" defTabSz="914400" rtl="0" latinLnBrk="0">
        <a:lnSpc>
          <a:spcPct val="110000"/>
        </a:lnSpc>
        <a:spcBef>
          <a:spcPts val="600"/>
        </a:spcBef>
        <a:spcAft>
          <a:spcPts val="0"/>
        </a:spcAft>
        <a:buClrTx/>
        <a:buSzPct val="100000"/>
        <a:buFont typeface="Arial"/>
        <a:buChar char="•"/>
        <a:tabLst/>
        <a:defRPr sz="3600" b="1" i="0" u="none" strike="noStrike" cap="none" spc="0" baseline="0">
          <a:solidFill>
            <a:srgbClr val="2D2B2C"/>
          </a:solidFill>
          <a:uFillTx/>
          <a:latin typeface="Poppins"/>
          <a:ea typeface="Poppins"/>
          <a:cs typeface="Poppins"/>
          <a:sym typeface="Poppins"/>
        </a:defRPr>
      </a:lvl2pPr>
      <a:lvl3pPr marL="493200" marR="0" indent="-685800" algn="l" defTabSz="914400" rtl="0" latinLnBrk="0">
        <a:lnSpc>
          <a:spcPct val="110000"/>
        </a:lnSpc>
        <a:spcBef>
          <a:spcPts val="600"/>
        </a:spcBef>
        <a:spcAft>
          <a:spcPts val="0"/>
        </a:spcAft>
        <a:buClrTx/>
        <a:buSzPct val="100000"/>
        <a:buFont typeface="Arial"/>
        <a:buChar char="•"/>
        <a:tabLst/>
        <a:defRPr sz="3600" b="1" i="0" u="none" strike="noStrike" cap="none" spc="0" baseline="0">
          <a:solidFill>
            <a:srgbClr val="2D2B2C"/>
          </a:solidFill>
          <a:uFillTx/>
          <a:latin typeface="Poppins"/>
          <a:ea typeface="Poppins"/>
          <a:cs typeface="Poppins"/>
          <a:sym typeface="Poppins"/>
        </a:defRPr>
      </a:lvl3pPr>
      <a:lvl4pPr marL="1828800" marR="0" indent="-457200" algn="l" defTabSz="914400" rtl="0" latinLnBrk="0">
        <a:lnSpc>
          <a:spcPct val="110000"/>
        </a:lnSpc>
        <a:spcBef>
          <a:spcPts val="600"/>
        </a:spcBef>
        <a:spcAft>
          <a:spcPts val="0"/>
        </a:spcAft>
        <a:buClrTx/>
        <a:buSzPct val="100000"/>
        <a:buFont typeface="Arial"/>
        <a:buChar char="•"/>
        <a:tabLst/>
        <a:defRPr sz="3600" b="1" i="0" u="none" strike="noStrike" cap="none" spc="0" baseline="0">
          <a:solidFill>
            <a:srgbClr val="2D2B2C"/>
          </a:solidFill>
          <a:uFillTx/>
          <a:latin typeface="Poppins"/>
          <a:ea typeface="Poppins"/>
          <a:cs typeface="Poppins"/>
          <a:sym typeface="Poppins"/>
        </a:defRPr>
      </a:lvl4pPr>
      <a:lvl5pPr marL="2286000" marR="0" indent="-457200" algn="l" defTabSz="914400" rtl="0" latinLnBrk="0">
        <a:lnSpc>
          <a:spcPct val="110000"/>
        </a:lnSpc>
        <a:spcBef>
          <a:spcPts val="600"/>
        </a:spcBef>
        <a:spcAft>
          <a:spcPts val="0"/>
        </a:spcAft>
        <a:buClrTx/>
        <a:buSzPct val="100000"/>
        <a:buFont typeface="Arial"/>
        <a:buChar char="•"/>
        <a:tabLst/>
        <a:defRPr sz="3600" b="1" i="0" u="none" strike="noStrike" cap="none" spc="0" baseline="0">
          <a:solidFill>
            <a:srgbClr val="2D2B2C"/>
          </a:solidFill>
          <a:uFillTx/>
          <a:latin typeface="Poppins"/>
          <a:ea typeface="Poppins"/>
          <a:cs typeface="Poppins"/>
          <a:sym typeface="Poppins"/>
        </a:defRPr>
      </a:lvl5pPr>
      <a:lvl6pPr marL="2743200" marR="0" indent="-457200" algn="l" defTabSz="914400" rtl="0" latinLnBrk="0">
        <a:lnSpc>
          <a:spcPct val="110000"/>
        </a:lnSpc>
        <a:spcBef>
          <a:spcPts val="600"/>
        </a:spcBef>
        <a:spcAft>
          <a:spcPts val="0"/>
        </a:spcAft>
        <a:buClrTx/>
        <a:buSzPct val="100000"/>
        <a:buFont typeface="Arial"/>
        <a:buChar char="•"/>
        <a:tabLst/>
        <a:defRPr sz="3600" b="1" i="0" u="none" strike="noStrike" cap="none" spc="0" baseline="0">
          <a:solidFill>
            <a:srgbClr val="2D2B2C"/>
          </a:solidFill>
          <a:uFillTx/>
          <a:latin typeface="Poppins"/>
          <a:ea typeface="Poppins"/>
          <a:cs typeface="Poppins"/>
          <a:sym typeface="Poppins"/>
        </a:defRPr>
      </a:lvl6pPr>
      <a:lvl7pPr marL="3200400" marR="0" indent="-457200" algn="l" defTabSz="914400" rtl="0" latinLnBrk="0">
        <a:lnSpc>
          <a:spcPct val="110000"/>
        </a:lnSpc>
        <a:spcBef>
          <a:spcPts val="600"/>
        </a:spcBef>
        <a:spcAft>
          <a:spcPts val="0"/>
        </a:spcAft>
        <a:buClrTx/>
        <a:buSzPct val="100000"/>
        <a:buFont typeface="Arial"/>
        <a:buChar char="•"/>
        <a:tabLst/>
        <a:defRPr sz="3600" b="1" i="0" u="none" strike="noStrike" cap="none" spc="0" baseline="0">
          <a:solidFill>
            <a:srgbClr val="2D2B2C"/>
          </a:solidFill>
          <a:uFillTx/>
          <a:latin typeface="Poppins"/>
          <a:ea typeface="Poppins"/>
          <a:cs typeface="Poppins"/>
          <a:sym typeface="Poppins"/>
        </a:defRPr>
      </a:lvl7pPr>
      <a:lvl8pPr marL="3657600" marR="0" indent="-457200" algn="l" defTabSz="914400" rtl="0" latinLnBrk="0">
        <a:lnSpc>
          <a:spcPct val="110000"/>
        </a:lnSpc>
        <a:spcBef>
          <a:spcPts val="600"/>
        </a:spcBef>
        <a:spcAft>
          <a:spcPts val="0"/>
        </a:spcAft>
        <a:buClrTx/>
        <a:buSzPct val="100000"/>
        <a:buFont typeface="Arial"/>
        <a:buChar char="•"/>
        <a:tabLst/>
        <a:defRPr sz="3600" b="1" i="0" u="none" strike="noStrike" cap="none" spc="0" baseline="0">
          <a:solidFill>
            <a:srgbClr val="2D2B2C"/>
          </a:solidFill>
          <a:uFillTx/>
          <a:latin typeface="Poppins"/>
          <a:ea typeface="Poppins"/>
          <a:cs typeface="Poppins"/>
          <a:sym typeface="Poppins"/>
        </a:defRPr>
      </a:lvl8pPr>
      <a:lvl9pPr marL="4114800" marR="0" indent="-457200" algn="l" defTabSz="914400" rtl="0" latinLnBrk="0">
        <a:lnSpc>
          <a:spcPct val="110000"/>
        </a:lnSpc>
        <a:spcBef>
          <a:spcPts val="600"/>
        </a:spcBef>
        <a:spcAft>
          <a:spcPts val="0"/>
        </a:spcAft>
        <a:buClrTx/>
        <a:buSzPct val="100000"/>
        <a:buFont typeface="Arial"/>
        <a:buChar char="•"/>
        <a:tabLst/>
        <a:defRPr sz="3600" b="1" i="0" u="none" strike="noStrike" cap="none" spc="0" baseline="0">
          <a:solidFill>
            <a:srgbClr val="2D2B2C"/>
          </a:solidFill>
          <a:uFillTx/>
          <a:latin typeface="Poppins"/>
          <a:ea typeface="Poppins"/>
          <a:cs typeface="Poppins"/>
          <a:sym typeface="Poppins"/>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1.jpe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4.wdp"/><Relationship Id="rId3" Type="http://schemas.openxmlformats.org/officeDocument/2006/relationships/image" Target="../media/image36.jpe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18.png"/><Relationship Id="rId9" Type="http://schemas.microsoft.com/office/2007/relationships/hdphoto" Target="../media/hdphoto2.wdp"/><Relationship Id="rId1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48EDFFD-E065-4CC1-A074-4DAF468496F3}"/>
              </a:ext>
            </a:extLst>
          </p:cNvPr>
          <p:cNvSpPr txBox="1"/>
          <p:nvPr/>
        </p:nvSpPr>
        <p:spPr>
          <a:xfrm>
            <a:off x="5858540" y="-12700"/>
            <a:ext cx="6333460" cy="685800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1D1D1D"/>
              </a:solidFill>
              <a:effectLst/>
              <a:uFillTx/>
              <a:latin typeface="Segoe UI"/>
              <a:ea typeface="Segoe UI"/>
              <a:cs typeface="Segoe UI"/>
              <a:sym typeface="Segoe UI"/>
            </a:endParaRPr>
          </a:p>
        </p:txBody>
      </p:sp>
      <p:pic>
        <p:nvPicPr>
          <p:cNvPr id="4" name="Image 3" descr="Une image contenant personne, intérieur&#10;&#10;Description générée automatiquement">
            <a:extLst>
              <a:ext uri="{FF2B5EF4-FFF2-40B4-BE49-F238E27FC236}">
                <a16:creationId xmlns:a16="http://schemas.microsoft.com/office/drawing/2014/main" id="{5576D073-8F30-465D-A6CB-54AFE43309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417"/>
          <a:stretch/>
        </p:blipFill>
        <p:spPr>
          <a:xfrm>
            <a:off x="-8881" y="-12700"/>
            <a:ext cx="6232125" cy="6858000"/>
          </a:xfrm>
          <a:prstGeom prst="rect">
            <a:avLst/>
          </a:prstGeom>
        </p:spPr>
      </p:pic>
      <p:sp>
        <p:nvSpPr>
          <p:cNvPr id="2" name="Espace réservé du numéro de diapositive 1">
            <a:extLst>
              <a:ext uri="{FF2B5EF4-FFF2-40B4-BE49-F238E27FC236}">
                <a16:creationId xmlns:a16="http://schemas.microsoft.com/office/drawing/2014/main" id="{1FB414E6-CA28-4A7A-AF66-3497B10A19B7}"/>
              </a:ext>
            </a:extLst>
          </p:cNvPr>
          <p:cNvSpPr>
            <a:spLocks noGrp="1"/>
          </p:cNvSpPr>
          <p:nvPr>
            <p:ph type="sldNum" sz="quarter" idx="2"/>
          </p:nvPr>
        </p:nvSpPr>
        <p:spPr/>
        <p:txBody>
          <a:bodyPr/>
          <a:lstStyle/>
          <a:p>
            <a:fld id="{86CB4B4D-7CA3-9044-876B-883B54F8677D}" type="slidenum">
              <a:rPr lang="fr-FR" smtClean="0"/>
              <a:t>1</a:t>
            </a:fld>
            <a:endParaRPr lang="fr-FR"/>
          </a:p>
        </p:txBody>
      </p:sp>
      <p:sp>
        <p:nvSpPr>
          <p:cNvPr id="7" name="TextBox 5">
            <a:extLst>
              <a:ext uri="{FF2B5EF4-FFF2-40B4-BE49-F238E27FC236}">
                <a16:creationId xmlns:a16="http://schemas.microsoft.com/office/drawing/2014/main" id="{6AEF2490-437B-42FE-95D5-9F7832726E87}"/>
              </a:ext>
            </a:extLst>
          </p:cNvPr>
          <p:cNvSpPr txBox="1"/>
          <p:nvPr/>
        </p:nvSpPr>
        <p:spPr>
          <a:xfrm>
            <a:off x="6498454" y="3276600"/>
            <a:ext cx="5693546" cy="316291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p>
            <a:pPr>
              <a:lnSpc>
                <a:spcPct val="90000"/>
              </a:lnSpc>
              <a:defRPr sz="3600" b="1">
                <a:solidFill>
                  <a:srgbClr val="E05546"/>
                </a:solidFill>
                <a:latin typeface="Poppins"/>
                <a:ea typeface="Poppins"/>
                <a:cs typeface="Poppins"/>
                <a:sym typeface="Poppins"/>
              </a:defRPr>
            </a:pPr>
            <a:r>
              <a:rPr lang="fr-FR">
                <a:solidFill>
                  <a:srgbClr val="E05546"/>
                </a:solidFill>
              </a:rPr>
              <a:t>LOT 4 </a:t>
            </a:r>
            <a:r>
              <a:rPr lang="fr-FR">
                <a:solidFill>
                  <a:schemeClr val="tx1"/>
                </a:solidFill>
              </a:rPr>
              <a:t> </a:t>
            </a:r>
          </a:p>
          <a:p>
            <a:pPr>
              <a:lnSpc>
                <a:spcPct val="90000"/>
              </a:lnSpc>
              <a:defRPr sz="3600" b="1">
                <a:solidFill>
                  <a:srgbClr val="E05546"/>
                </a:solidFill>
                <a:latin typeface="Poppins"/>
                <a:ea typeface="Poppins"/>
                <a:cs typeface="Poppins"/>
                <a:sym typeface="Poppins"/>
              </a:defRPr>
            </a:pPr>
            <a:r>
              <a:rPr lang="fr-FR" cap="all">
                <a:solidFill>
                  <a:schemeClr val="bg1"/>
                </a:solidFill>
              </a:rPr>
              <a:t>SUPPORTS DE COMMUNICATION ENFANTS</a:t>
            </a:r>
            <a:r>
              <a:rPr sz="4000">
                <a:solidFill>
                  <a:srgbClr val="E05546"/>
                </a:solidFill>
              </a:rPr>
              <a:t>.</a:t>
            </a:r>
            <a:endParaRPr lang="fr-FR" sz="4000">
              <a:solidFill>
                <a:srgbClr val="E05546"/>
              </a:solidFill>
            </a:endParaRPr>
          </a:p>
          <a:p>
            <a:pPr>
              <a:lnSpc>
                <a:spcPct val="90000"/>
              </a:lnSpc>
              <a:defRPr sz="3600" b="1">
                <a:solidFill>
                  <a:srgbClr val="E05546"/>
                </a:solidFill>
                <a:latin typeface="Poppins"/>
                <a:ea typeface="Poppins"/>
                <a:cs typeface="Poppins"/>
                <a:sym typeface="Poppins"/>
              </a:defRPr>
            </a:pPr>
            <a:endParaRPr lang="fr-FR" sz="4000">
              <a:solidFill>
                <a:schemeClr val="tx1"/>
              </a:solidFill>
            </a:endParaRPr>
          </a:p>
          <a:p>
            <a:pPr>
              <a:lnSpc>
                <a:spcPct val="90000"/>
              </a:lnSpc>
              <a:defRPr sz="3600" b="1">
                <a:solidFill>
                  <a:srgbClr val="E05546"/>
                </a:solidFill>
                <a:latin typeface="Poppins"/>
                <a:ea typeface="Poppins"/>
                <a:cs typeface="Poppins"/>
                <a:sym typeface="Poppins"/>
              </a:defRPr>
            </a:pPr>
            <a:endParaRPr sz="4000">
              <a:solidFill>
                <a:schemeClr val="bg1"/>
              </a:solidFill>
            </a:endParaRPr>
          </a:p>
        </p:txBody>
      </p:sp>
      <p:grpSp>
        <p:nvGrpSpPr>
          <p:cNvPr id="8" name="Groupe 26">
            <a:extLst>
              <a:ext uri="{FF2B5EF4-FFF2-40B4-BE49-F238E27FC236}">
                <a16:creationId xmlns:a16="http://schemas.microsoft.com/office/drawing/2014/main" id="{0684E9B1-BBA9-4C0D-BCA9-DE9CF3E41B1C}"/>
              </a:ext>
            </a:extLst>
          </p:cNvPr>
          <p:cNvGrpSpPr/>
          <p:nvPr/>
        </p:nvGrpSpPr>
        <p:grpSpPr>
          <a:xfrm>
            <a:off x="0" y="3186793"/>
            <a:ext cx="484415" cy="484416"/>
            <a:chOff x="0" y="0"/>
            <a:chExt cx="484414" cy="484414"/>
          </a:xfrm>
        </p:grpSpPr>
        <p:sp>
          <p:nvSpPr>
            <p:cNvPr id="9" name="Rectangle 23">
              <a:extLst>
                <a:ext uri="{FF2B5EF4-FFF2-40B4-BE49-F238E27FC236}">
                  <a16:creationId xmlns:a16="http://schemas.microsoft.com/office/drawing/2014/main" id="{CF8930C2-B4AE-4BC7-A229-3C35C8A94644}"/>
                </a:ext>
              </a:extLst>
            </p:cNvPr>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10" name="Image 24" descr="Image 24">
              <a:extLst>
                <a:ext uri="{FF2B5EF4-FFF2-40B4-BE49-F238E27FC236}">
                  <a16:creationId xmlns:a16="http://schemas.microsoft.com/office/drawing/2014/main" id="{926C3415-134C-4EEC-97CB-2B4CD1945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Tree>
    <p:extLst>
      <p:ext uri="{BB962C8B-B14F-4D97-AF65-F5344CB8AC3E}">
        <p14:creationId xmlns:p14="http://schemas.microsoft.com/office/powerpoint/2010/main" val="32434090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98F16D-F38A-4DE3-A60F-0333DC5EEF89}"/>
              </a:ext>
            </a:extLst>
          </p:cNvPr>
          <p:cNvSpPr>
            <a:spLocks noGrp="1"/>
          </p:cNvSpPr>
          <p:nvPr>
            <p:ph type="sldNum" sz="quarter" idx="2"/>
          </p:nvPr>
        </p:nvSpPr>
        <p:spPr/>
        <p:txBody>
          <a:bodyPr/>
          <a:lstStyle/>
          <a:p>
            <a:fld id="{86CB4B4D-7CA3-9044-876B-883B54F8677D}" type="slidenum">
              <a:rPr lang="fr-FR" smtClean="0"/>
              <a:t>10</a:t>
            </a:fld>
            <a:endParaRPr lang="fr-FR"/>
          </a:p>
        </p:txBody>
      </p:sp>
      <p:sp>
        <p:nvSpPr>
          <p:cNvPr id="4" name="ZoneTexte 3">
            <a:extLst>
              <a:ext uri="{FF2B5EF4-FFF2-40B4-BE49-F238E27FC236}">
                <a16:creationId xmlns:a16="http://schemas.microsoft.com/office/drawing/2014/main" id="{AA1CF03C-ED89-4985-8A02-963CB683DBE7}"/>
              </a:ext>
            </a:extLst>
          </p:cNvPr>
          <p:cNvSpPr txBox="1"/>
          <p:nvPr/>
        </p:nvSpPr>
        <p:spPr>
          <a:xfrm>
            <a:off x="3923413" y="1497998"/>
            <a:ext cx="7975819" cy="46320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600" b="1" dirty="0">
                <a:latin typeface="Poppins" panose="00000500000000000000" pitchFamily="2" charset="0"/>
                <a:cs typeface="Poppins" panose="00000500000000000000" pitchFamily="2" charset="0"/>
              </a:rPr>
              <a:t> </a:t>
            </a:r>
            <a:r>
              <a:rPr lang="fr-FR" sz="1400" dirty="0">
                <a:latin typeface="Poppins" panose="00000500000000000000" pitchFamily="2" charset="0"/>
                <a:cs typeface="Poppins" panose="00000500000000000000" pitchFamily="2" charset="0"/>
              </a:rPr>
              <a:t>• </a:t>
            </a:r>
            <a:r>
              <a:rPr lang="fr-FR" sz="1400" b="1" dirty="0">
                <a:latin typeface="Poppins" panose="00000500000000000000" pitchFamily="2" charset="0"/>
                <a:cs typeface="Poppins" panose="00000500000000000000" pitchFamily="2" charset="0"/>
              </a:rPr>
              <a:t>Réunion préparatoire d’alignement </a:t>
            </a:r>
            <a:r>
              <a:rPr lang="fr-FR" sz="1400" dirty="0">
                <a:latin typeface="Poppins" panose="00000500000000000000" pitchFamily="2" charset="0"/>
                <a:cs typeface="Poppins" panose="00000500000000000000" pitchFamily="2" charset="0"/>
              </a:rPr>
              <a:t>avec l’équipe projet : </a:t>
            </a:r>
            <a:r>
              <a:rPr lang="fr-FR" sz="1400" dirty="0" err="1">
                <a:latin typeface="Poppins" panose="00000500000000000000" pitchFamily="2" charset="0"/>
                <a:cs typeface="Poppins" panose="00000500000000000000" pitchFamily="2" charset="0"/>
              </a:rPr>
              <a:t>Eutopique</a:t>
            </a:r>
            <a:r>
              <a:rPr lang="fr-FR" sz="1400" dirty="0">
                <a:latin typeface="Poppins" panose="00000500000000000000" pitchFamily="2" charset="0"/>
                <a:cs typeface="Poppins" panose="00000500000000000000" pitchFamily="2" charset="0"/>
              </a:rPr>
              <a:t>, les annonceurs, </a:t>
            </a:r>
            <a:r>
              <a:rPr lang="fr-FR" sz="1400" dirty="0" err="1">
                <a:latin typeface="Poppins" panose="00000500000000000000" pitchFamily="2" charset="0"/>
                <a:cs typeface="Poppins" panose="00000500000000000000" pitchFamily="2" charset="0"/>
              </a:rPr>
              <a:t>Gulfstream</a:t>
            </a:r>
            <a:r>
              <a:rPr lang="fr-FR" sz="1400" dirty="0">
                <a:latin typeface="Poppins" panose="00000500000000000000" pitchFamily="2" charset="0"/>
                <a:cs typeface="Poppins" panose="00000500000000000000" pitchFamily="2" charset="0"/>
              </a:rPr>
              <a:t> Group et Manger du sens + </a:t>
            </a:r>
            <a:r>
              <a:rPr lang="fr-FR" sz="1400" b="1" dirty="0">
                <a:latin typeface="Poppins" panose="00000500000000000000" pitchFamily="2" charset="0"/>
                <a:cs typeface="Poppins" panose="00000500000000000000" pitchFamily="2" charset="0"/>
              </a:rPr>
              <a:t>Compte-rendu</a:t>
            </a:r>
            <a:r>
              <a:rPr lang="fr-FR" sz="1400" dirty="0">
                <a:latin typeface="Poppins" panose="00000500000000000000" pitchFamily="2" charset="0"/>
                <a:cs typeface="Poppins" panose="00000500000000000000" pitchFamily="2" charset="0"/>
              </a:rPr>
              <a:t>. </a:t>
            </a:r>
          </a:p>
          <a:p>
            <a:r>
              <a:rPr lang="fr-FR" sz="1200" i="1" dirty="0">
                <a:latin typeface="Poppins" panose="00000500000000000000" pitchFamily="2" charset="0"/>
                <a:cs typeface="Poppins" panose="00000500000000000000" pitchFamily="2" charset="0"/>
              </a:rPr>
              <a:t>A partir du 11 février.</a:t>
            </a:r>
          </a:p>
          <a:p>
            <a:endParaRPr lang="fr-FR" sz="1400" b="1" dirty="0">
              <a:solidFill>
                <a:schemeClr val="accent1"/>
              </a:solidFill>
              <a:latin typeface="Poppins" panose="00000500000000000000" pitchFamily="2" charset="0"/>
              <a:cs typeface="Poppins" panose="00000500000000000000" pitchFamily="2" charset="0"/>
            </a:endParaRPr>
          </a:p>
          <a:p>
            <a:r>
              <a:rPr lang="fr-FR" sz="1400" dirty="0">
                <a:latin typeface="Poppins" panose="00000500000000000000" pitchFamily="2" charset="0"/>
                <a:cs typeface="Poppins" panose="00000500000000000000" pitchFamily="2" charset="0"/>
              </a:rPr>
              <a:t>• </a:t>
            </a:r>
            <a:r>
              <a:rPr lang="fr-FR" sz="1400" b="1" dirty="0">
                <a:latin typeface="Poppins" panose="00000500000000000000" pitchFamily="2" charset="0"/>
                <a:cs typeface="Poppins" panose="00000500000000000000" pitchFamily="2" charset="0"/>
              </a:rPr>
              <a:t>Recrutement d’une classe de CM1 ou CM2 à Paris engagée dans la démarche avec </a:t>
            </a:r>
            <a:r>
              <a:rPr lang="fr-FR" sz="1400" b="1" dirty="0" err="1">
                <a:latin typeface="Poppins" panose="00000500000000000000" pitchFamily="2" charset="0"/>
                <a:cs typeface="Poppins" panose="00000500000000000000" pitchFamily="2" charset="0"/>
              </a:rPr>
              <a:t>Eutopique</a:t>
            </a:r>
            <a:r>
              <a:rPr lang="fr-FR" sz="1400" b="1" dirty="0">
                <a:latin typeface="Poppins" panose="00000500000000000000" pitchFamily="2" charset="0"/>
                <a:cs typeface="Poppins" panose="00000500000000000000" pitchFamily="2" charset="0"/>
              </a:rPr>
              <a:t>. </a:t>
            </a:r>
          </a:p>
          <a:p>
            <a:r>
              <a:rPr lang="fr-FR" sz="1200" i="1" dirty="0">
                <a:latin typeface="Poppins" panose="00000500000000000000" pitchFamily="2" charset="0"/>
                <a:cs typeface="Poppins" panose="00000500000000000000" pitchFamily="2" charset="0"/>
              </a:rPr>
              <a:t>A prévoir avant le 18 février (début des vacances scolaires Zone C).</a:t>
            </a:r>
          </a:p>
          <a:p>
            <a:endParaRPr lang="fr-FR" sz="1400" b="1" dirty="0">
              <a:solidFill>
                <a:schemeClr val="accent1"/>
              </a:solidFill>
              <a:latin typeface="Poppins" panose="00000500000000000000" pitchFamily="2" charset="0"/>
              <a:cs typeface="Poppins" panose="00000500000000000000" pitchFamily="2" charset="0"/>
            </a:endParaRPr>
          </a:p>
          <a:p>
            <a:r>
              <a:rPr lang="fr-FR" sz="1400" dirty="0">
                <a:latin typeface="Poppins" panose="00000500000000000000" pitchFamily="2" charset="0"/>
                <a:cs typeface="Poppins" panose="00000500000000000000" pitchFamily="2" charset="0"/>
              </a:rPr>
              <a:t>• </a:t>
            </a:r>
            <a:r>
              <a:rPr lang="fr-FR" sz="1400" b="1" dirty="0">
                <a:latin typeface="Poppins" panose="00000500000000000000" pitchFamily="2" charset="0"/>
                <a:cs typeface="Poppins" panose="00000500000000000000" pitchFamily="2" charset="0"/>
              </a:rPr>
              <a:t>Design des ateliers activités (méthodes / exercices) par </a:t>
            </a:r>
            <a:r>
              <a:rPr lang="fr-FR" sz="1400" b="1" dirty="0" err="1">
                <a:latin typeface="Poppins" panose="00000500000000000000" pitchFamily="2" charset="0"/>
                <a:cs typeface="Poppins" panose="00000500000000000000" pitchFamily="2" charset="0"/>
              </a:rPr>
              <a:t>Eutopique</a:t>
            </a:r>
            <a:r>
              <a:rPr lang="fr-FR" sz="1400" b="1" dirty="0">
                <a:latin typeface="Poppins" panose="00000500000000000000" pitchFamily="2" charset="0"/>
                <a:cs typeface="Poppins" panose="00000500000000000000" pitchFamily="2" charset="0"/>
              </a:rPr>
              <a:t>. </a:t>
            </a:r>
            <a:endParaRPr lang="fr-FR" sz="1200" i="1" dirty="0">
              <a:latin typeface="Poppins" panose="00000500000000000000" pitchFamily="2" charset="0"/>
              <a:cs typeface="Poppins" panose="00000500000000000000" pitchFamily="2" charset="0"/>
            </a:endParaRPr>
          </a:p>
          <a:p>
            <a:r>
              <a:rPr lang="fr-FR" sz="1200" i="1" dirty="0">
                <a:latin typeface="Poppins" panose="00000500000000000000" pitchFamily="2" charset="0"/>
                <a:cs typeface="Poppins" panose="00000500000000000000" pitchFamily="2" charset="0"/>
              </a:rPr>
              <a:t>Pour le 7 mars (fin des vacances scolaires Zone C).</a:t>
            </a:r>
          </a:p>
          <a:p>
            <a:endParaRPr lang="fr-FR" sz="1400" b="1" dirty="0">
              <a:solidFill>
                <a:schemeClr val="accent1"/>
              </a:solidFill>
              <a:latin typeface="Poppins" panose="00000500000000000000" pitchFamily="2" charset="0"/>
              <a:cs typeface="Poppins" panose="00000500000000000000" pitchFamily="2" charset="0"/>
            </a:endParaRPr>
          </a:p>
          <a:p>
            <a:r>
              <a:rPr lang="fr-FR" sz="1400" dirty="0">
                <a:latin typeface="Poppins" panose="00000500000000000000" pitchFamily="2" charset="0"/>
                <a:cs typeface="Poppins" panose="00000500000000000000" pitchFamily="2" charset="0"/>
              </a:rPr>
              <a:t>• </a:t>
            </a:r>
            <a:r>
              <a:rPr lang="fr-FR" sz="1400" b="1" dirty="0">
                <a:latin typeface="Poppins" panose="00000500000000000000" pitchFamily="2" charset="0"/>
                <a:cs typeface="Poppins" panose="00000500000000000000" pitchFamily="2" charset="0"/>
              </a:rPr>
              <a:t>Conception des outils et supports de suivi, échange parents / enseignants : </a:t>
            </a:r>
            <a:endParaRPr lang="fr-FR" sz="1400" dirty="0">
              <a:latin typeface="Poppins" panose="00000500000000000000" pitchFamily="2" charset="0"/>
              <a:cs typeface="Poppins" panose="00000500000000000000" pitchFamily="2" charset="0"/>
            </a:endParaRPr>
          </a:p>
          <a:p>
            <a:r>
              <a:rPr lang="fr-FR" sz="1400" dirty="0">
                <a:latin typeface="Poppins" panose="00000500000000000000" pitchFamily="2" charset="0"/>
                <a:cs typeface="Poppins" panose="00000500000000000000" pitchFamily="2" charset="0"/>
              </a:rPr>
              <a:t>Le carnet « </a:t>
            </a:r>
            <a:r>
              <a:rPr lang="fr-FR" sz="1400" dirty="0" err="1">
                <a:latin typeface="Poppins" panose="00000500000000000000" pitchFamily="2" charset="0"/>
                <a:cs typeface="Poppins" panose="00000500000000000000" pitchFamily="2" charset="0"/>
              </a:rPr>
              <a:t>ethno’Kids</a:t>
            </a:r>
            <a:r>
              <a:rPr lang="fr-FR" sz="1400" dirty="0">
                <a:latin typeface="Poppins" panose="00000500000000000000" pitchFamily="2" charset="0"/>
                <a:cs typeface="Poppins" panose="00000500000000000000" pitchFamily="2" charset="0"/>
              </a:rPr>
              <a:t> » pour les Légumineuses </a:t>
            </a:r>
            <a:r>
              <a:rPr lang="fr-FR" sz="1100" dirty="0">
                <a:latin typeface="Poppins" panose="00000500000000000000" pitchFamily="2" charset="0"/>
                <a:cs typeface="Poppins" panose="00000500000000000000" pitchFamily="2" charset="0"/>
              </a:rPr>
              <a:t>(support de travail pour les ateliers)</a:t>
            </a:r>
            <a:r>
              <a:rPr lang="fr-FR" sz="1400" dirty="0">
                <a:latin typeface="Poppins" panose="00000500000000000000" pitchFamily="2" charset="0"/>
                <a:cs typeface="Poppins" panose="00000500000000000000" pitchFamily="2" charset="0"/>
              </a:rPr>
              <a:t> en fil rouge. </a:t>
            </a:r>
          </a:p>
          <a:p>
            <a:r>
              <a:rPr lang="fr-FR" sz="1200" i="1" dirty="0">
                <a:latin typeface="Poppins" panose="00000500000000000000" pitchFamily="2" charset="0"/>
                <a:cs typeface="Poppins" panose="00000500000000000000" pitchFamily="2" charset="0"/>
              </a:rPr>
              <a:t>Pour le 7 mars (fin des vacances scolaires Zone C).</a:t>
            </a:r>
          </a:p>
          <a:p>
            <a:endParaRPr lang="fr-FR" sz="1400" b="1" i="1" dirty="0">
              <a:latin typeface="Poppins" panose="00000500000000000000" pitchFamily="2" charset="0"/>
              <a:cs typeface="Poppins" panose="00000500000000000000" pitchFamily="2" charset="0"/>
            </a:endParaRPr>
          </a:p>
          <a:p>
            <a:r>
              <a:rPr lang="fr-FR" sz="1400" dirty="0">
                <a:latin typeface="Poppins" panose="00000500000000000000" pitchFamily="2" charset="0"/>
                <a:cs typeface="Poppins" panose="00000500000000000000" pitchFamily="2" charset="0"/>
              </a:rPr>
              <a:t>• </a:t>
            </a:r>
            <a:r>
              <a:rPr lang="fr-FR" sz="1400" b="1" dirty="0">
                <a:latin typeface="Poppins" panose="00000500000000000000" pitchFamily="2" charset="0"/>
                <a:cs typeface="Poppins" panose="00000500000000000000" pitchFamily="2" charset="0"/>
              </a:rPr>
              <a:t>Animation des 5 ateliers de 1h30 en classe sur 5 semaines </a:t>
            </a:r>
            <a:r>
              <a:rPr lang="fr-FR" sz="1400" dirty="0">
                <a:latin typeface="Poppins" panose="00000500000000000000" pitchFamily="2" charset="0"/>
                <a:cs typeface="Poppins" panose="00000500000000000000" pitchFamily="2" charset="0"/>
              </a:rPr>
              <a:t>et travail intersession. </a:t>
            </a:r>
          </a:p>
          <a:p>
            <a:r>
              <a:rPr lang="fr-FR" sz="1200" i="1" dirty="0">
                <a:highlight>
                  <a:srgbClr val="C0C0C0"/>
                </a:highlight>
                <a:latin typeface="Poppins" panose="00000500000000000000" pitchFamily="2" charset="0"/>
                <a:cs typeface="Poppins" panose="00000500000000000000" pitchFamily="2" charset="0"/>
              </a:rPr>
              <a:t>A planifier avec l’école : 5 ateliers entre le 7 mars et le 22 avril.</a:t>
            </a:r>
          </a:p>
          <a:p>
            <a:endParaRPr lang="fr-FR" sz="1400" i="1" dirty="0">
              <a:latin typeface="Poppins" panose="00000500000000000000" pitchFamily="2" charset="0"/>
              <a:cs typeface="Poppins" panose="00000500000000000000" pitchFamily="2" charset="0"/>
            </a:endParaRPr>
          </a:p>
          <a:p>
            <a:r>
              <a:rPr lang="fr-FR" sz="1400" dirty="0">
                <a:latin typeface="Poppins" panose="00000500000000000000" pitchFamily="2" charset="0"/>
                <a:cs typeface="Poppins" panose="00000500000000000000" pitchFamily="2" charset="0"/>
              </a:rPr>
              <a:t>• </a:t>
            </a:r>
            <a:r>
              <a:rPr lang="fr-FR" sz="1400" b="1" dirty="0">
                <a:latin typeface="Poppins" panose="00000500000000000000" pitchFamily="2" charset="0"/>
                <a:cs typeface="Poppins" panose="00000500000000000000" pitchFamily="2" charset="0"/>
              </a:rPr>
              <a:t>Restitution du Kit Pédagogique </a:t>
            </a:r>
            <a:r>
              <a:rPr lang="fr-FR" sz="1400" b="1" dirty="0" err="1">
                <a:latin typeface="Poppins" panose="00000500000000000000" pitchFamily="2" charset="0"/>
                <a:cs typeface="Poppins" panose="00000500000000000000" pitchFamily="2" charset="0"/>
              </a:rPr>
              <a:t>co-conçu</a:t>
            </a:r>
            <a:r>
              <a:rPr lang="fr-FR" sz="1400" b="1" dirty="0">
                <a:latin typeface="Poppins" panose="00000500000000000000" pitchFamily="2" charset="0"/>
                <a:cs typeface="Poppins" panose="00000500000000000000" pitchFamily="2" charset="0"/>
              </a:rPr>
              <a:t> par la classe et son écosystème,</a:t>
            </a:r>
          </a:p>
          <a:p>
            <a:r>
              <a:rPr lang="fr-FR" sz="1400" b="1" dirty="0">
                <a:latin typeface="Poppins" panose="00000500000000000000" pitchFamily="2" charset="0"/>
                <a:cs typeface="Poppins" panose="00000500000000000000" pitchFamily="2" charset="0"/>
              </a:rPr>
              <a:t>avec présentation du travail par les élèves sous format vidéo </a:t>
            </a:r>
            <a:r>
              <a:rPr lang="fr-FR" sz="1100" dirty="0">
                <a:latin typeface="Poppins" panose="00000500000000000000" pitchFamily="2" charset="0"/>
                <a:cs typeface="Poppins" panose="00000500000000000000" pitchFamily="2" charset="0"/>
              </a:rPr>
              <a:t>(tournages, interviews et montage d’un clip 3’ diffusable sur site dédié, gestion des droits à l’image). </a:t>
            </a:r>
          </a:p>
          <a:p>
            <a:r>
              <a:rPr lang="fr-FR" sz="1200" i="1" dirty="0">
                <a:latin typeface="Poppins" panose="00000500000000000000" pitchFamily="2" charset="0"/>
                <a:cs typeface="Poppins" panose="00000500000000000000" pitchFamily="2" charset="0"/>
              </a:rPr>
              <a:t>Pour le 22 avril au plus tard.</a:t>
            </a:r>
            <a:endParaRPr lang="fr-FR" sz="1400" i="1" dirty="0">
              <a:latin typeface="Poppins" panose="00000500000000000000" pitchFamily="2" charset="0"/>
              <a:cs typeface="Poppins" panose="00000500000000000000" pitchFamily="2" charset="0"/>
            </a:endParaRPr>
          </a:p>
        </p:txBody>
      </p:sp>
      <p:sp>
        <p:nvSpPr>
          <p:cNvPr id="6" name="Google Shape;234;p55">
            <a:extLst>
              <a:ext uri="{FF2B5EF4-FFF2-40B4-BE49-F238E27FC236}">
                <a16:creationId xmlns:a16="http://schemas.microsoft.com/office/drawing/2014/main" id="{DB3E357D-CCBC-4D00-A80A-7F5831355197}"/>
              </a:ext>
            </a:extLst>
          </p:cNvPr>
          <p:cNvSpPr txBox="1"/>
          <p:nvPr/>
        </p:nvSpPr>
        <p:spPr>
          <a:xfrm>
            <a:off x="358225" y="374022"/>
            <a:ext cx="11320261"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3000" b="1">
                <a:solidFill>
                  <a:srgbClr val="000000"/>
                </a:solidFill>
                <a:latin typeface="Poppins"/>
                <a:ea typeface="Poppins"/>
                <a:cs typeface="Poppins"/>
                <a:sym typeface="Poppins"/>
              </a:defRPr>
            </a:lvl1pPr>
          </a:lstStyle>
          <a:p>
            <a:r>
              <a:rPr lang="fr-FR" cap="all" dirty="0"/>
              <a:t>COMMUNICATION ENFANTS </a:t>
            </a:r>
            <a:r>
              <a:rPr lang="fr-FR" dirty="0"/>
              <a:t>/ </a:t>
            </a:r>
            <a:r>
              <a:rPr lang="fr-FR" dirty="0">
                <a:solidFill>
                  <a:srgbClr val="EA4F3D"/>
                </a:solidFill>
              </a:rPr>
              <a:t>Déroulement</a:t>
            </a:r>
          </a:p>
        </p:txBody>
      </p:sp>
      <p:pic>
        <p:nvPicPr>
          <p:cNvPr id="7" name="Image 6">
            <a:extLst>
              <a:ext uri="{FF2B5EF4-FFF2-40B4-BE49-F238E27FC236}">
                <a16:creationId xmlns:a16="http://schemas.microsoft.com/office/drawing/2014/main" id="{481783CD-BECD-4F0E-9F08-774A74AA57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791"/>
          <a:stretch/>
        </p:blipFill>
        <p:spPr>
          <a:xfrm>
            <a:off x="766763" y="1969700"/>
            <a:ext cx="2894958" cy="4112126"/>
          </a:xfrm>
          <a:prstGeom prst="rect">
            <a:avLst/>
          </a:prstGeom>
        </p:spPr>
      </p:pic>
    </p:spTree>
    <p:extLst>
      <p:ext uri="{BB962C8B-B14F-4D97-AF65-F5344CB8AC3E}">
        <p14:creationId xmlns:p14="http://schemas.microsoft.com/office/powerpoint/2010/main" val="184338879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34;p55">
            <a:extLst>
              <a:ext uri="{FF2B5EF4-FFF2-40B4-BE49-F238E27FC236}">
                <a16:creationId xmlns:a16="http://schemas.microsoft.com/office/drawing/2014/main" id="{79E83616-1BAD-4182-B245-158C931DFE06}"/>
              </a:ext>
            </a:extLst>
          </p:cNvPr>
          <p:cNvSpPr txBox="1"/>
          <p:nvPr/>
        </p:nvSpPr>
        <p:spPr>
          <a:xfrm>
            <a:off x="358225" y="374022"/>
            <a:ext cx="12650204"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defRPr sz="3000" b="1">
                <a:solidFill>
                  <a:srgbClr val="000000"/>
                </a:solidFill>
                <a:latin typeface="Poppins"/>
                <a:ea typeface="Poppins"/>
                <a:cs typeface="Poppins"/>
                <a:sym typeface="Poppins"/>
              </a:defRPr>
            </a:lvl1pPr>
          </a:lstStyle>
          <a:p>
            <a:r>
              <a:rPr lang="fr-FR" cap="all" dirty="0"/>
              <a:t>COMMUNICATION ENFANTS </a:t>
            </a:r>
            <a:r>
              <a:rPr lang="fr-FR" dirty="0"/>
              <a:t>/ </a:t>
            </a:r>
            <a:r>
              <a:rPr lang="fr-FR" sz="2800" dirty="0">
                <a:solidFill>
                  <a:srgbClr val="E05546"/>
                </a:solidFill>
              </a:rPr>
              <a:t>5 ateliers d’intervention </a:t>
            </a:r>
            <a:r>
              <a:rPr lang="fr-FR" sz="2800" dirty="0">
                <a:solidFill>
                  <a:srgbClr val="EA4F3D"/>
                </a:solidFill>
              </a:rPr>
              <a:t>en classe</a:t>
            </a:r>
            <a:endParaRPr lang="fr-FR" dirty="0">
              <a:solidFill>
                <a:srgbClr val="EA4F3D"/>
              </a:solidFill>
            </a:endParaRPr>
          </a:p>
        </p:txBody>
      </p:sp>
      <p:sp>
        <p:nvSpPr>
          <p:cNvPr id="2" name="Espace réservé du numéro de diapositive 1">
            <a:extLst>
              <a:ext uri="{FF2B5EF4-FFF2-40B4-BE49-F238E27FC236}">
                <a16:creationId xmlns:a16="http://schemas.microsoft.com/office/drawing/2014/main" id="{A798F16D-F38A-4DE3-A60F-0333DC5EEF89}"/>
              </a:ext>
            </a:extLst>
          </p:cNvPr>
          <p:cNvSpPr>
            <a:spLocks noGrp="1"/>
          </p:cNvSpPr>
          <p:nvPr>
            <p:ph type="sldNum" sz="quarter" idx="2"/>
          </p:nvPr>
        </p:nvSpPr>
        <p:spPr/>
        <p:txBody>
          <a:bodyPr/>
          <a:lstStyle/>
          <a:p>
            <a:fld id="{86CB4B4D-7CA3-9044-876B-883B54F8677D}" type="slidenum">
              <a:rPr lang="fr-FR" smtClean="0"/>
              <a:t>11</a:t>
            </a:fld>
            <a:endParaRPr lang="fr-FR"/>
          </a:p>
        </p:txBody>
      </p:sp>
      <p:sp>
        <p:nvSpPr>
          <p:cNvPr id="11" name="ZoneTexte 10">
            <a:extLst>
              <a:ext uri="{FF2B5EF4-FFF2-40B4-BE49-F238E27FC236}">
                <a16:creationId xmlns:a16="http://schemas.microsoft.com/office/drawing/2014/main" id="{0FFF0324-E221-4B08-96E6-87AD94921A0D}"/>
              </a:ext>
            </a:extLst>
          </p:cNvPr>
          <p:cNvSpPr txBox="1"/>
          <p:nvPr/>
        </p:nvSpPr>
        <p:spPr>
          <a:xfrm>
            <a:off x="808074" y="1511286"/>
            <a:ext cx="10513642" cy="461664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400" b="1" dirty="0">
                <a:solidFill>
                  <a:schemeClr val="tx1"/>
                </a:solidFill>
                <a:latin typeface="Poppins" panose="00000500000000000000" pitchFamily="2" charset="0"/>
                <a:cs typeface="Poppins" panose="00000500000000000000" pitchFamily="2" charset="0"/>
              </a:rPr>
              <a:t>5 ATELIERS POUR CO-PRODUIRE LE CONTENU DU KIT PEDAGOGIQUE</a:t>
            </a:r>
          </a:p>
          <a:p>
            <a:endParaRPr lang="fr-FR" sz="1400" dirty="0">
              <a:solidFill>
                <a:schemeClr val="tx1"/>
              </a:solidFill>
              <a:latin typeface="Poppins" panose="00000500000000000000" pitchFamily="2" charset="0"/>
              <a:cs typeface="Poppins" panose="00000500000000000000" pitchFamily="2" charset="0"/>
            </a:endParaRPr>
          </a:p>
          <a:p>
            <a:r>
              <a:rPr lang="fr-FR" sz="1400" b="1" dirty="0">
                <a:solidFill>
                  <a:srgbClr val="EA4F3D"/>
                </a:solidFill>
                <a:latin typeface="Poppins" panose="00000500000000000000" pitchFamily="2" charset="0"/>
                <a:cs typeface="Poppins" panose="00000500000000000000" pitchFamily="2" charset="0"/>
              </a:rPr>
              <a:t>Atelier 1</a:t>
            </a:r>
          </a:p>
          <a:p>
            <a:r>
              <a:rPr lang="fr-FR" sz="1400" dirty="0">
                <a:solidFill>
                  <a:schemeClr val="tx1"/>
                </a:solidFill>
                <a:latin typeface="Poppins" panose="00000500000000000000" pitchFamily="2" charset="0"/>
                <a:cs typeface="Poppins" panose="00000500000000000000" pitchFamily="2" charset="0"/>
              </a:rPr>
              <a:t>• Présentation de la démarche, de l’intention du carnet « ethno-</a:t>
            </a:r>
            <a:r>
              <a:rPr lang="fr-FR" sz="1400" dirty="0" err="1">
                <a:solidFill>
                  <a:schemeClr val="tx1"/>
                </a:solidFill>
                <a:latin typeface="Poppins" panose="00000500000000000000" pitchFamily="2" charset="0"/>
                <a:cs typeface="Poppins" panose="00000500000000000000" pitchFamily="2" charset="0"/>
              </a:rPr>
              <a:t>Kid’s</a:t>
            </a:r>
            <a:r>
              <a:rPr lang="fr-FR" sz="1400" dirty="0">
                <a:solidFill>
                  <a:schemeClr val="tx1"/>
                </a:solidFill>
                <a:latin typeface="Poppins" panose="00000500000000000000" pitchFamily="2" charset="0"/>
                <a:cs typeface="Poppins" panose="00000500000000000000" pitchFamily="2" charset="0"/>
              </a:rPr>
              <a:t> » d’</a:t>
            </a:r>
            <a:r>
              <a:rPr lang="fr-FR" sz="1400" dirty="0" err="1">
                <a:solidFill>
                  <a:schemeClr val="tx1"/>
                </a:solidFill>
                <a:latin typeface="Poppins" panose="00000500000000000000" pitchFamily="2" charset="0"/>
                <a:cs typeface="Poppins" panose="00000500000000000000" pitchFamily="2" charset="0"/>
              </a:rPr>
              <a:t>Eutopique</a:t>
            </a:r>
            <a:r>
              <a:rPr lang="fr-FR" sz="1400" dirty="0">
                <a:solidFill>
                  <a:schemeClr val="tx1"/>
                </a:solidFill>
                <a:latin typeface="Poppins" panose="00000500000000000000" pitchFamily="2" charset="0"/>
                <a:cs typeface="Poppins" panose="00000500000000000000" pitchFamily="2" charset="0"/>
              </a:rPr>
              <a:t> + travail sur les représentations. </a:t>
            </a:r>
          </a:p>
          <a:p>
            <a:r>
              <a:rPr lang="fr-FR" sz="1400" i="1" dirty="0">
                <a:solidFill>
                  <a:schemeClr val="tx1"/>
                </a:solidFill>
                <a:latin typeface="Poppins" panose="00000500000000000000" pitchFamily="2" charset="0"/>
                <a:cs typeface="Poppins" panose="00000500000000000000" pitchFamily="2" charset="0"/>
              </a:rPr>
              <a:t>- Travail intersession : Recherche d’infos documentaires, prise en main du carnet ethno </a:t>
            </a:r>
            <a:r>
              <a:rPr lang="fr-FR" sz="1400" i="1" dirty="0" err="1">
                <a:solidFill>
                  <a:schemeClr val="tx1"/>
                </a:solidFill>
                <a:latin typeface="Poppins" panose="00000500000000000000" pitchFamily="2" charset="0"/>
                <a:cs typeface="Poppins" panose="00000500000000000000" pitchFamily="2" charset="0"/>
              </a:rPr>
              <a:t>Kid’s</a:t>
            </a:r>
            <a:r>
              <a:rPr lang="fr-FR" sz="1400" i="1" dirty="0">
                <a:solidFill>
                  <a:schemeClr val="tx1"/>
                </a:solidFill>
                <a:latin typeface="Poppins" panose="00000500000000000000" pitchFamily="2" charset="0"/>
                <a:cs typeface="Poppins" panose="00000500000000000000" pitchFamily="2" charset="0"/>
              </a:rPr>
              <a:t>.</a:t>
            </a:r>
          </a:p>
          <a:p>
            <a:endParaRPr lang="fr-FR" sz="1400" b="1" dirty="0">
              <a:solidFill>
                <a:srgbClr val="EA4F3D"/>
              </a:solidFill>
              <a:latin typeface="Poppins" panose="00000500000000000000" pitchFamily="2" charset="0"/>
              <a:cs typeface="Poppins" panose="00000500000000000000" pitchFamily="2" charset="0"/>
            </a:endParaRPr>
          </a:p>
          <a:p>
            <a:r>
              <a:rPr lang="fr-FR" sz="1400" b="1" dirty="0">
                <a:solidFill>
                  <a:srgbClr val="EA4F3D"/>
                </a:solidFill>
                <a:latin typeface="Poppins" panose="00000500000000000000" pitchFamily="2" charset="0"/>
                <a:cs typeface="Poppins" panose="00000500000000000000" pitchFamily="2" charset="0"/>
              </a:rPr>
              <a:t>Atelier 2</a:t>
            </a:r>
          </a:p>
          <a:p>
            <a:r>
              <a:rPr lang="fr-FR" sz="1400" dirty="0">
                <a:solidFill>
                  <a:schemeClr val="tx1"/>
                </a:solidFill>
                <a:latin typeface="Poppins" panose="00000500000000000000" pitchFamily="2" charset="0"/>
                <a:cs typeface="Poppins" panose="00000500000000000000" pitchFamily="2" charset="0"/>
              </a:rPr>
              <a:t>• Partage des recherches et rapport d’étonnement, travail sur les idées reçues. </a:t>
            </a:r>
          </a:p>
          <a:p>
            <a:r>
              <a:rPr lang="fr-FR" sz="1400" i="1" dirty="0">
                <a:solidFill>
                  <a:schemeClr val="tx1"/>
                </a:solidFill>
                <a:latin typeface="Poppins" panose="00000500000000000000" pitchFamily="2" charset="0"/>
                <a:cs typeface="Poppins" panose="00000500000000000000" pitchFamily="2" charset="0"/>
              </a:rPr>
              <a:t>- Travail intersession : </a:t>
            </a:r>
            <a:r>
              <a:rPr lang="fr-FR" sz="1400" b="1" i="1" dirty="0">
                <a:solidFill>
                  <a:schemeClr val="tx1"/>
                </a:solidFill>
                <a:latin typeface="Poppins" panose="00000500000000000000" pitchFamily="2" charset="0"/>
                <a:cs typeface="Poppins" panose="00000500000000000000" pitchFamily="2" charset="0"/>
              </a:rPr>
              <a:t>Que valoriser dans les Légumineuses ?</a:t>
            </a:r>
          </a:p>
          <a:p>
            <a:endParaRPr lang="fr-FR" sz="1400" b="1" dirty="0">
              <a:solidFill>
                <a:srgbClr val="EA4F3D"/>
              </a:solidFill>
              <a:latin typeface="Poppins" panose="00000500000000000000" pitchFamily="2" charset="0"/>
              <a:cs typeface="Poppins" panose="00000500000000000000" pitchFamily="2" charset="0"/>
            </a:endParaRPr>
          </a:p>
          <a:p>
            <a:r>
              <a:rPr lang="fr-FR" sz="1400" b="1" dirty="0">
                <a:solidFill>
                  <a:srgbClr val="EA4F3D"/>
                </a:solidFill>
                <a:latin typeface="Poppins" panose="00000500000000000000" pitchFamily="2" charset="0"/>
                <a:cs typeface="Poppins" panose="00000500000000000000" pitchFamily="2" charset="0"/>
              </a:rPr>
              <a:t>Atelier 3</a:t>
            </a:r>
          </a:p>
          <a:p>
            <a:r>
              <a:rPr lang="fr-FR" sz="1400" dirty="0">
                <a:solidFill>
                  <a:schemeClr val="tx1"/>
                </a:solidFill>
                <a:latin typeface="Poppins" panose="00000500000000000000" pitchFamily="2" charset="0"/>
                <a:cs typeface="Poppins" panose="00000500000000000000" pitchFamily="2" charset="0"/>
              </a:rPr>
              <a:t>• Légumineuses et réchauffement climatique : la promotion des Légumineuses, pourquoi / comment ? </a:t>
            </a:r>
          </a:p>
          <a:p>
            <a:r>
              <a:rPr lang="fr-FR" sz="1400" i="1" dirty="0">
                <a:solidFill>
                  <a:schemeClr val="tx1"/>
                </a:solidFill>
                <a:latin typeface="Poppins" panose="00000500000000000000" pitchFamily="2" charset="0"/>
                <a:cs typeface="Poppins" panose="00000500000000000000" pitchFamily="2" charset="0"/>
              </a:rPr>
              <a:t>- Travail intersession : </a:t>
            </a:r>
            <a:r>
              <a:rPr lang="fr-FR" sz="1400" b="1" i="1" dirty="0">
                <a:solidFill>
                  <a:schemeClr val="tx1"/>
                </a:solidFill>
                <a:latin typeface="Poppins" panose="00000500000000000000" pitchFamily="2" charset="0"/>
                <a:cs typeface="Poppins" panose="00000500000000000000" pitchFamily="2" charset="0"/>
              </a:rPr>
              <a:t>Mon infographie sur les Légumineuses.</a:t>
            </a:r>
          </a:p>
          <a:p>
            <a:endParaRPr lang="fr-FR" sz="1400" b="1" dirty="0">
              <a:solidFill>
                <a:srgbClr val="EA4F3D"/>
              </a:solidFill>
              <a:latin typeface="Poppins" panose="00000500000000000000" pitchFamily="2" charset="0"/>
              <a:cs typeface="Poppins" panose="00000500000000000000" pitchFamily="2" charset="0"/>
            </a:endParaRPr>
          </a:p>
          <a:p>
            <a:r>
              <a:rPr lang="fr-FR" sz="1400" b="1" dirty="0">
                <a:solidFill>
                  <a:srgbClr val="EA4F3D"/>
                </a:solidFill>
                <a:latin typeface="Poppins" panose="00000500000000000000" pitchFamily="2" charset="0"/>
                <a:cs typeface="Poppins" panose="00000500000000000000" pitchFamily="2" charset="0"/>
              </a:rPr>
              <a:t>Atelier 4</a:t>
            </a:r>
          </a:p>
          <a:p>
            <a:r>
              <a:rPr lang="fr-FR" sz="1400" dirty="0">
                <a:solidFill>
                  <a:schemeClr val="tx1"/>
                </a:solidFill>
                <a:latin typeface="Poppins" panose="00000500000000000000" pitchFamily="2" charset="0"/>
                <a:cs typeface="Poppins" panose="00000500000000000000" pitchFamily="2" charset="0"/>
              </a:rPr>
              <a:t>• </a:t>
            </a:r>
            <a:r>
              <a:rPr lang="fr-FR" sz="1400" dirty="0" err="1">
                <a:solidFill>
                  <a:schemeClr val="tx1"/>
                </a:solidFill>
                <a:latin typeface="Poppins" panose="00000500000000000000" pitchFamily="2" charset="0"/>
                <a:cs typeface="Poppins" panose="00000500000000000000" pitchFamily="2" charset="0"/>
              </a:rPr>
              <a:t>Co-conception</a:t>
            </a:r>
            <a:r>
              <a:rPr lang="fr-FR" sz="1400" dirty="0">
                <a:solidFill>
                  <a:schemeClr val="tx1"/>
                </a:solidFill>
                <a:latin typeface="Poppins" panose="00000500000000000000" pitchFamily="2" charset="0"/>
                <a:cs typeface="Poppins" panose="00000500000000000000" pitchFamily="2" charset="0"/>
              </a:rPr>
              <a:t> du Kit. </a:t>
            </a:r>
          </a:p>
          <a:p>
            <a:r>
              <a:rPr lang="fr-FR" sz="1400" i="1" dirty="0">
                <a:solidFill>
                  <a:schemeClr val="tx1"/>
                </a:solidFill>
                <a:latin typeface="Poppins" panose="00000500000000000000" pitchFamily="2" charset="0"/>
                <a:cs typeface="Poppins" panose="00000500000000000000" pitchFamily="2" charset="0"/>
              </a:rPr>
              <a:t>- Travail intersession : Finalisation du kit, préparation du pitch de présentation pour le tournage.</a:t>
            </a:r>
          </a:p>
          <a:p>
            <a:endParaRPr lang="fr-FR" sz="1400" b="1" dirty="0">
              <a:solidFill>
                <a:srgbClr val="EA4F3D"/>
              </a:solidFill>
              <a:latin typeface="Poppins" panose="00000500000000000000" pitchFamily="2" charset="0"/>
              <a:cs typeface="Poppins" panose="00000500000000000000" pitchFamily="2" charset="0"/>
            </a:endParaRPr>
          </a:p>
          <a:p>
            <a:r>
              <a:rPr lang="fr-FR" sz="1400" b="1" dirty="0">
                <a:solidFill>
                  <a:srgbClr val="EA4F3D"/>
                </a:solidFill>
                <a:latin typeface="Poppins" panose="00000500000000000000" pitchFamily="2" charset="0"/>
                <a:cs typeface="Poppins" panose="00000500000000000000" pitchFamily="2" charset="0"/>
              </a:rPr>
              <a:t>Atelier 5</a:t>
            </a:r>
          </a:p>
          <a:p>
            <a:r>
              <a:rPr lang="fr-FR" sz="1400" dirty="0">
                <a:solidFill>
                  <a:schemeClr val="tx1"/>
                </a:solidFill>
                <a:latin typeface="Poppins" panose="00000500000000000000" pitchFamily="2" charset="0"/>
                <a:cs typeface="Poppins" panose="00000500000000000000" pitchFamily="2" charset="0"/>
              </a:rPr>
              <a:t>• Finalisation du Kit et présentation (tournage). </a:t>
            </a:r>
          </a:p>
          <a:p>
            <a:r>
              <a:rPr lang="fr-FR" sz="1400" i="1" dirty="0">
                <a:solidFill>
                  <a:schemeClr val="tx1"/>
                </a:solidFill>
                <a:latin typeface="Poppins" panose="00000500000000000000" pitchFamily="2" charset="0"/>
                <a:cs typeface="Poppins" panose="00000500000000000000" pitchFamily="2" charset="0"/>
              </a:rPr>
              <a:t>- Feedback sur la démarche et réflexion sur l’essaimage.</a:t>
            </a:r>
          </a:p>
        </p:txBody>
      </p:sp>
    </p:spTree>
    <p:extLst>
      <p:ext uri="{BB962C8B-B14F-4D97-AF65-F5344CB8AC3E}">
        <p14:creationId xmlns:p14="http://schemas.microsoft.com/office/powerpoint/2010/main" val="263902000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98F16D-F38A-4DE3-A60F-0333DC5EEF89}"/>
              </a:ext>
            </a:extLst>
          </p:cNvPr>
          <p:cNvSpPr>
            <a:spLocks noGrp="1"/>
          </p:cNvSpPr>
          <p:nvPr>
            <p:ph type="sldNum" sz="quarter" idx="2"/>
          </p:nvPr>
        </p:nvSpPr>
        <p:spPr/>
        <p:txBody>
          <a:bodyPr/>
          <a:lstStyle/>
          <a:p>
            <a:fld id="{86CB4B4D-7CA3-9044-876B-883B54F8677D}" type="slidenum">
              <a:rPr lang="fr-FR" smtClean="0"/>
              <a:t>12</a:t>
            </a:fld>
            <a:endParaRPr lang="fr-FR"/>
          </a:p>
        </p:txBody>
      </p:sp>
      <p:sp>
        <p:nvSpPr>
          <p:cNvPr id="4" name="ZoneTexte 3">
            <a:extLst>
              <a:ext uri="{FF2B5EF4-FFF2-40B4-BE49-F238E27FC236}">
                <a16:creationId xmlns:a16="http://schemas.microsoft.com/office/drawing/2014/main" id="{AA1CF03C-ED89-4985-8A02-963CB683DBE7}"/>
              </a:ext>
            </a:extLst>
          </p:cNvPr>
          <p:cNvSpPr txBox="1"/>
          <p:nvPr/>
        </p:nvSpPr>
        <p:spPr>
          <a:xfrm>
            <a:off x="766763" y="1474619"/>
            <a:ext cx="10658474" cy="50475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400" b="1" cap="all" dirty="0">
                <a:solidFill>
                  <a:srgbClr val="EA4F3D"/>
                </a:solidFill>
                <a:latin typeface="Poppins" panose="00000500000000000000" pitchFamily="2" charset="0"/>
                <a:cs typeface="Poppins" panose="00000500000000000000" pitchFamily="2" charset="0"/>
              </a:rPr>
              <a:t>LE KIT Pédagogique </a:t>
            </a:r>
          </a:p>
          <a:p>
            <a:endParaRPr lang="fr-FR" sz="1400" b="1" cap="all" dirty="0">
              <a:solidFill>
                <a:srgbClr val="EA4F3D"/>
              </a:solidFill>
              <a:latin typeface="Poppins" panose="00000500000000000000" pitchFamily="2" charset="0"/>
              <a:cs typeface="Poppins" panose="00000500000000000000" pitchFamily="2" charset="0"/>
            </a:endParaRPr>
          </a:p>
          <a:p>
            <a:r>
              <a:rPr lang="fr-FR" sz="1400" dirty="0">
                <a:latin typeface="Poppins" panose="00000500000000000000" pitchFamily="2" charset="0"/>
                <a:cs typeface="Poppins" panose="00000500000000000000" pitchFamily="2" charset="0"/>
              </a:rPr>
              <a:t>A l’issue des ateliers d’échanges avec la classe, </a:t>
            </a:r>
          </a:p>
          <a:p>
            <a:r>
              <a:rPr lang="fr-FR" sz="1400" dirty="0">
                <a:latin typeface="Poppins" panose="00000500000000000000" pitchFamily="2" charset="0"/>
                <a:cs typeface="Poppins" panose="00000500000000000000" pitchFamily="2" charset="0"/>
              </a:rPr>
              <a:t>nous finaliserons le </a:t>
            </a:r>
            <a:r>
              <a:rPr lang="fr-FR" sz="1400" b="1" dirty="0">
                <a:latin typeface="Poppins" panose="00000500000000000000" pitchFamily="2" charset="0"/>
                <a:cs typeface="Poppins" panose="00000500000000000000" pitchFamily="2" charset="0"/>
              </a:rPr>
              <a:t>Kit Pédagogique </a:t>
            </a:r>
          </a:p>
          <a:p>
            <a:r>
              <a:rPr lang="fr-FR" sz="1400" dirty="0">
                <a:latin typeface="Poppins" panose="00000500000000000000" pitchFamily="2" charset="0"/>
                <a:cs typeface="Poppins" panose="00000500000000000000" pitchFamily="2" charset="0"/>
              </a:rPr>
              <a:t>et procèderons à l’</a:t>
            </a:r>
            <a:r>
              <a:rPr lang="fr-FR" sz="1400" b="1" dirty="0">
                <a:latin typeface="Poppins" panose="00000500000000000000" pitchFamily="2" charset="0"/>
                <a:cs typeface="Poppins" panose="00000500000000000000" pitchFamily="2" charset="0"/>
              </a:rPr>
              <a:t>impression de 2 000 exemplaires.</a:t>
            </a:r>
          </a:p>
          <a:p>
            <a:r>
              <a:rPr lang="fr-FR" sz="1400" b="1" dirty="0">
                <a:latin typeface="Poppins" panose="00000500000000000000" pitchFamily="2" charset="0"/>
                <a:cs typeface="Poppins" panose="00000500000000000000" pitchFamily="2" charset="0"/>
              </a:rPr>
              <a:t> </a:t>
            </a:r>
          </a:p>
          <a:p>
            <a:r>
              <a:rPr lang="fr-FR" sz="1400" dirty="0">
                <a:latin typeface="Poppins" panose="00000500000000000000" pitchFamily="2" charset="0"/>
                <a:cs typeface="Poppins" panose="00000500000000000000" pitchFamily="2" charset="0"/>
              </a:rPr>
              <a:t>Chaque kit contiendra : </a:t>
            </a:r>
          </a:p>
          <a:p>
            <a:r>
              <a:rPr lang="fr-FR" sz="1400" dirty="0">
                <a:latin typeface="Poppins" panose="00000500000000000000" pitchFamily="2" charset="0"/>
                <a:cs typeface="Poppins" panose="00000500000000000000" pitchFamily="2" charset="0"/>
              </a:rPr>
              <a:t>	▪ Un guide d’animation pour l’enseignant </a:t>
            </a:r>
          </a:p>
          <a:p>
            <a:r>
              <a:rPr lang="fr-FR" sz="1400" dirty="0">
                <a:latin typeface="Poppins" panose="00000500000000000000" pitchFamily="2" charset="0"/>
                <a:cs typeface="Poppins" panose="00000500000000000000" pitchFamily="2" charset="0"/>
              </a:rPr>
              <a:t>	▪ 3 affiches pour les classes / parties communes des écoles / réfectoire</a:t>
            </a:r>
          </a:p>
          <a:p>
            <a:r>
              <a:rPr lang="fr-FR" sz="1400" dirty="0">
                <a:latin typeface="Poppins" panose="00000500000000000000" pitchFamily="2" charset="0"/>
                <a:cs typeface="Poppins" panose="00000500000000000000" pitchFamily="2" charset="0"/>
              </a:rPr>
              <a:t>	▪ 30 livrets jeux </a:t>
            </a:r>
          </a:p>
          <a:p>
            <a:r>
              <a:rPr lang="fr-FR" sz="1400" dirty="0">
                <a:latin typeface="Poppins" panose="00000500000000000000" pitchFamily="2" charset="0"/>
                <a:cs typeface="Poppins" panose="00000500000000000000" pitchFamily="2" charset="0"/>
              </a:rPr>
              <a:t>	▪ 30 livrets recettes </a:t>
            </a:r>
          </a:p>
          <a:p>
            <a:endParaRPr lang="fr-FR" sz="1400" dirty="0">
              <a:latin typeface="Poppins" panose="00000500000000000000" pitchFamily="2" charset="0"/>
              <a:cs typeface="Poppins" panose="00000500000000000000" pitchFamily="2" charset="0"/>
            </a:endParaRPr>
          </a:p>
          <a:p>
            <a:r>
              <a:rPr lang="fr-FR" sz="1400" dirty="0">
                <a:latin typeface="Poppins" panose="00000500000000000000" pitchFamily="2" charset="0"/>
                <a:cs typeface="Poppins" panose="00000500000000000000" pitchFamily="2" charset="0"/>
              </a:rPr>
              <a:t>Une </a:t>
            </a:r>
            <a:r>
              <a:rPr lang="fr-FR" sz="1400" b="1" dirty="0">
                <a:latin typeface="Poppins" panose="00000500000000000000" pitchFamily="2" charset="0"/>
                <a:cs typeface="Poppins" panose="00000500000000000000" pitchFamily="2" charset="0"/>
              </a:rPr>
              <a:t>version papier </a:t>
            </a:r>
            <a:r>
              <a:rPr lang="fr-FR" sz="1400" dirty="0">
                <a:latin typeface="Poppins" panose="00000500000000000000" pitchFamily="2" charset="0"/>
                <a:cs typeface="Poppins" panose="00000500000000000000" pitchFamily="2" charset="0"/>
              </a:rPr>
              <a:t>du kit sera envoyée aux écoles sur listing fourni par les annonceurs ainsi qu’aux écoles qui en feront la demande sur les sites internet des annonceurs.</a:t>
            </a:r>
          </a:p>
          <a:p>
            <a:endParaRPr lang="fr-FR" sz="1400" dirty="0">
              <a:latin typeface="Poppins" panose="00000500000000000000" pitchFamily="2" charset="0"/>
              <a:cs typeface="Poppins" panose="00000500000000000000" pitchFamily="2" charset="0"/>
            </a:endParaRPr>
          </a:p>
          <a:p>
            <a:r>
              <a:rPr lang="fr-FR" sz="1400" dirty="0">
                <a:latin typeface="Poppins" panose="00000500000000000000" pitchFamily="2" charset="0"/>
                <a:cs typeface="Poppins" panose="00000500000000000000" pitchFamily="2" charset="0"/>
              </a:rPr>
              <a:t>Une </a:t>
            </a:r>
            <a:r>
              <a:rPr lang="fr-FR" sz="1400" b="1" dirty="0">
                <a:latin typeface="Poppins" panose="00000500000000000000" pitchFamily="2" charset="0"/>
                <a:cs typeface="Poppins" panose="00000500000000000000" pitchFamily="2" charset="0"/>
              </a:rPr>
              <a:t>version électronique </a:t>
            </a:r>
            <a:r>
              <a:rPr lang="fr-FR" sz="1400" dirty="0">
                <a:latin typeface="Poppins" panose="00000500000000000000" pitchFamily="2" charset="0"/>
                <a:cs typeface="Poppins" panose="00000500000000000000" pitchFamily="2" charset="0"/>
              </a:rPr>
              <a:t>sera de plus disponible au téléchargement sur les mêmes pages web des sites internet des annonceurs, </a:t>
            </a:r>
            <a:r>
              <a:rPr lang="fr-FR" sz="1400" b="1" dirty="0">
                <a:latin typeface="Poppins" panose="00000500000000000000" pitchFamily="2" charset="0"/>
                <a:cs typeface="Poppins" panose="00000500000000000000" pitchFamily="2" charset="0"/>
              </a:rPr>
              <a:t>accompagnée de la vidéo tournée avec la classe </a:t>
            </a:r>
            <a:r>
              <a:rPr lang="fr-FR" sz="1400" dirty="0">
                <a:latin typeface="Poppins" panose="00000500000000000000" pitchFamily="2" charset="0"/>
                <a:cs typeface="Poppins" panose="00000500000000000000" pitchFamily="2" charset="0"/>
              </a:rPr>
              <a:t>valorisant la démarche et valant pour retour d’expérience, utile aux professeurs en passe d’utiliser le Kit.</a:t>
            </a:r>
          </a:p>
          <a:p>
            <a:r>
              <a:rPr lang="fr-FR" sz="1400" dirty="0">
                <a:latin typeface="Poppins" panose="00000500000000000000" pitchFamily="2" charset="0"/>
                <a:cs typeface="Poppins" panose="00000500000000000000" pitchFamily="2" charset="0"/>
              </a:rPr>
              <a:t> </a:t>
            </a:r>
          </a:p>
          <a:p>
            <a:r>
              <a:rPr lang="fr-FR" sz="1400" b="1" cap="all" dirty="0">
                <a:solidFill>
                  <a:srgbClr val="EA4F3D"/>
                </a:solidFill>
                <a:latin typeface="Poppins" panose="00000500000000000000" pitchFamily="2" charset="0"/>
                <a:cs typeface="Poppins" panose="00000500000000000000" pitchFamily="2" charset="0"/>
              </a:rPr>
              <a:t>GOODIE  </a:t>
            </a:r>
          </a:p>
          <a:p>
            <a:endParaRPr lang="fr-FR" sz="1400" b="1" dirty="0">
              <a:highlight>
                <a:srgbClr val="FFFF00"/>
              </a:highlight>
              <a:latin typeface="Poppins" panose="00000500000000000000" pitchFamily="2" charset="0"/>
              <a:cs typeface="Poppins" panose="00000500000000000000" pitchFamily="2" charset="0"/>
            </a:endParaRPr>
          </a:p>
          <a:p>
            <a:r>
              <a:rPr lang="fr-FR" sz="1400" dirty="0">
                <a:latin typeface="Poppins" panose="00000500000000000000" pitchFamily="2" charset="0"/>
                <a:cs typeface="Poppins" panose="00000500000000000000" pitchFamily="2" charset="0"/>
              </a:rPr>
              <a:t>Nous ferons imprimer un </a:t>
            </a:r>
            <a:r>
              <a:rPr lang="fr-FR" sz="1400" b="1" dirty="0">
                <a:latin typeface="Poppins" panose="00000500000000000000" pitchFamily="2" charset="0"/>
                <a:cs typeface="Poppins" panose="00000500000000000000" pitchFamily="2" charset="0"/>
              </a:rPr>
              <a:t>Goodies pédagogique « Découvre les Légumineuses ! » en 30 000 exemplaires </a:t>
            </a:r>
            <a:r>
              <a:rPr lang="fr-FR" sz="1400" dirty="0">
                <a:latin typeface="Poppins" panose="00000500000000000000" pitchFamily="2" charset="0"/>
                <a:cs typeface="Poppins" panose="00000500000000000000" pitchFamily="2" charset="0"/>
              </a:rPr>
              <a:t>à destination des jeunes convives de la restauration scolaire et collective (lot 6).</a:t>
            </a:r>
            <a:endParaRPr lang="fr-FR" sz="1400" dirty="0">
              <a:solidFill>
                <a:schemeClr val="accent1"/>
              </a:solidFill>
              <a:latin typeface="Poppins" panose="00000500000000000000" pitchFamily="2" charset="0"/>
              <a:cs typeface="Poppins" panose="00000500000000000000" pitchFamily="2" charset="0"/>
            </a:endParaRPr>
          </a:p>
        </p:txBody>
      </p:sp>
      <p:sp>
        <p:nvSpPr>
          <p:cNvPr id="6" name="Google Shape;234;p55">
            <a:extLst>
              <a:ext uri="{FF2B5EF4-FFF2-40B4-BE49-F238E27FC236}">
                <a16:creationId xmlns:a16="http://schemas.microsoft.com/office/drawing/2014/main" id="{F1176B71-EE43-4512-A206-AE91A97D9BF3}"/>
              </a:ext>
            </a:extLst>
          </p:cNvPr>
          <p:cNvSpPr txBox="1"/>
          <p:nvPr/>
        </p:nvSpPr>
        <p:spPr>
          <a:xfrm>
            <a:off x="358226" y="374022"/>
            <a:ext cx="11518342"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defRPr sz="3000" b="1">
                <a:solidFill>
                  <a:srgbClr val="000000"/>
                </a:solidFill>
                <a:latin typeface="Poppins"/>
                <a:ea typeface="Poppins"/>
                <a:cs typeface="Poppins"/>
                <a:sym typeface="Poppins"/>
              </a:defRPr>
            </a:lvl1pPr>
          </a:lstStyle>
          <a:p>
            <a:r>
              <a:rPr lang="fr-FR" cap="all"/>
              <a:t>COMMUNICATION ENFANTS </a:t>
            </a:r>
            <a:r>
              <a:rPr lang="fr-FR"/>
              <a:t>/ </a:t>
            </a:r>
            <a:r>
              <a:rPr lang="fr-FR">
                <a:solidFill>
                  <a:srgbClr val="EA4F3D"/>
                </a:solidFill>
              </a:rPr>
              <a:t>Production des kits et goodies </a:t>
            </a:r>
          </a:p>
        </p:txBody>
      </p:sp>
      <p:pic>
        <p:nvPicPr>
          <p:cNvPr id="7" name="Image 6">
            <a:extLst>
              <a:ext uri="{FF2B5EF4-FFF2-40B4-BE49-F238E27FC236}">
                <a16:creationId xmlns:a16="http://schemas.microsoft.com/office/drawing/2014/main" id="{6DAE64CF-6D33-4A63-8579-8A9854040432}"/>
              </a:ext>
            </a:extLst>
          </p:cNvPr>
          <p:cNvPicPr>
            <a:picLocks noChangeAspect="1"/>
          </p:cNvPicPr>
          <p:nvPr/>
        </p:nvPicPr>
        <p:blipFill>
          <a:blip r:embed="rId2"/>
          <a:stretch>
            <a:fillRect/>
          </a:stretch>
        </p:blipFill>
        <p:spPr>
          <a:xfrm>
            <a:off x="8353168" y="1215142"/>
            <a:ext cx="3153918" cy="2099060"/>
          </a:xfrm>
          <a:prstGeom prst="rect">
            <a:avLst/>
          </a:prstGeom>
        </p:spPr>
      </p:pic>
      <p:sp>
        <p:nvSpPr>
          <p:cNvPr id="10" name="ZoneTexte 9">
            <a:extLst>
              <a:ext uri="{FF2B5EF4-FFF2-40B4-BE49-F238E27FC236}">
                <a16:creationId xmlns:a16="http://schemas.microsoft.com/office/drawing/2014/main" id="{DB388372-C0F0-4214-BBE8-84F35367A988}"/>
              </a:ext>
            </a:extLst>
          </p:cNvPr>
          <p:cNvSpPr txBox="1"/>
          <p:nvPr/>
        </p:nvSpPr>
        <p:spPr>
          <a:xfrm>
            <a:off x="8353168" y="3266800"/>
            <a:ext cx="3153918"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fr-FR" sz="1200" i="0" u="none" strike="noStrike" baseline="0" dirty="0">
                <a:solidFill>
                  <a:srgbClr val="000000"/>
                </a:solidFill>
                <a:latin typeface="Poppins" panose="00000500000000000000" pitchFamily="2" charset="0"/>
              </a:rPr>
              <a:t>LE MAGNET pour nos cibles jeunes</a:t>
            </a:r>
            <a:endParaRPr lang="fr-FR" sz="1200" dirty="0"/>
          </a:p>
        </p:txBody>
      </p:sp>
    </p:spTree>
    <p:extLst>
      <p:ext uri="{BB962C8B-B14F-4D97-AF65-F5344CB8AC3E}">
        <p14:creationId xmlns:p14="http://schemas.microsoft.com/office/powerpoint/2010/main" val="75741580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exte, cornemuse, capture d’écran&#10;&#10;Description générée automatiquement">
            <a:extLst>
              <a:ext uri="{FF2B5EF4-FFF2-40B4-BE49-F238E27FC236}">
                <a16:creationId xmlns:a16="http://schemas.microsoft.com/office/drawing/2014/main" id="{77AC8BDC-5F79-4CCD-BBA3-25EC1C8119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8904" y="1147275"/>
            <a:ext cx="1918188" cy="2713308"/>
          </a:xfrm>
          <a:prstGeom prst="rect">
            <a:avLst/>
          </a:prstGeom>
        </p:spPr>
      </p:pic>
      <p:sp>
        <p:nvSpPr>
          <p:cNvPr id="3" name="Espace réservé du numéro de diapositive 2">
            <a:extLst>
              <a:ext uri="{FF2B5EF4-FFF2-40B4-BE49-F238E27FC236}">
                <a16:creationId xmlns:a16="http://schemas.microsoft.com/office/drawing/2014/main" id="{A3116999-7567-4E56-98FD-8294FACC5EF6}"/>
              </a:ext>
            </a:extLst>
          </p:cNvPr>
          <p:cNvSpPr>
            <a:spLocks noGrp="1"/>
          </p:cNvSpPr>
          <p:nvPr>
            <p:ph type="sldNum" sz="quarter" idx="2"/>
          </p:nvPr>
        </p:nvSpPr>
        <p:spPr/>
        <p:txBody>
          <a:bodyPr/>
          <a:lstStyle/>
          <a:p>
            <a:fld id="{86CB4B4D-7CA3-9044-876B-883B54F8677D}" type="slidenum">
              <a:rPr lang="fr-FR" smtClean="0"/>
              <a:t>13</a:t>
            </a:fld>
            <a:endParaRPr lang="fr-FR"/>
          </a:p>
        </p:txBody>
      </p:sp>
      <p:pic>
        <p:nvPicPr>
          <p:cNvPr id="5" name="Image 4" descr="Une image contenant texte&#10;&#10;Description générée automatiquement">
            <a:extLst>
              <a:ext uri="{FF2B5EF4-FFF2-40B4-BE49-F238E27FC236}">
                <a16:creationId xmlns:a16="http://schemas.microsoft.com/office/drawing/2014/main" id="{1A64FC17-41C0-4E2A-9710-E14F30A209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814" y="1147275"/>
            <a:ext cx="1918188" cy="2713309"/>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6937A575-B4B4-4697-A62F-05F2FF1007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814" y="3860583"/>
            <a:ext cx="1918188" cy="2713309"/>
          </a:xfrm>
          <a:prstGeom prst="rect">
            <a:avLst/>
          </a:prstGeom>
        </p:spPr>
      </p:pic>
      <p:sp>
        <p:nvSpPr>
          <p:cNvPr id="9" name="ZoneTexte 8">
            <a:extLst>
              <a:ext uri="{FF2B5EF4-FFF2-40B4-BE49-F238E27FC236}">
                <a16:creationId xmlns:a16="http://schemas.microsoft.com/office/drawing/2014/main" id="{8BBC2BB3-94B7-42EE-AFC5-B1E12968C884}"/>
              </a:ext>
            </a:extLst>
          </p:cNvPr>
          <p:cNvSpPr txBox="1"/>
          <p:nvPr/>
        </p:nvSpPr>
        <p:spPr>
          <a:xfrm>
            <a:off x="245533" y="127000"/>
            <a:ext cx="11116734"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3000" b="1" i="0" u="none" strike="noStrike" cap="none" spc="0" normalizeH="0" baseline="0">
                <a:ln>
                  <a:noFill/>
                </a:ln>
                <a:solidFill>
                  <a:srgbClr val="1D1D1D"/>
                </a:solidFill>
                <a:effectLst/>
                <a:uFillTx/>
                <a:latin typeface="Poppins" panose="00000500000000000000" pitchFamily="2" charset="0"/>
                <a:cs typeface="Poppins" panose="00000500000000000000" pitchFamily="2" charset="0"/>
                <a:sym typeface="Segoe UI"/>
              </a:rPr>
              <a:t>Exemples de création pour les supports du kit scolaire </a:t>
            </a:r>
          </a:p>
        </p:txBody>
      </p:sp>
      <p:sp>
        <p:nvSpPr>
          <p:cNvPr id="4" name="ZoneTexte 3">
            <a:extLst>
              <a:ext uri="{FF2B5EF4-FFF2-40B4-BE49-F238E27FC236}">
                <a16:creationId xmlns:a16="http://schemas.microsoft.com/office/drawing/2014/main" id="{4AB537C8-B703-4AAB-B869-F043A824AB29}"/>
              </a:ext>
            </a:extLst>
          </p:cNvPr>
          <p:cNvSpPr txBox="1"/>
          <p:nvPr/>
        </p:nvSpPr>
        <p:spPr>
          <a:xfrm>
            <a:off x="262712" y="588665"/>
            <a:ext cx="11747933"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1" i="0" u="none" strike="noStrike" cap="none" spc="0" normalizeH="0" baseline="0" dirty="0">
                <a:ln>
                  <a:noFill/>
                </a:ln>
                <a:solidFill>
                  <a:srgbClr val="EA4F3D"/>
                </a:solidFill>
                <a:effectLst/>
                <a:uFillTx/>
                <a:latin typeface="Poppins" panose="00000500000000000000" pitchFamily="2" charset="0"/>
                <a:cs typeface="Poppins" panose="00000500000000000000" pitchFamily="2" charset="0"/>
                <a:sym typeface="Segoe UI"/>
              </a:rPr>
              <a:t>Les affiches « écoles » qui seront déclinées du visuel-clé de campagne ou de l’infographie  :  </a:t>
            </a:r>
          </a:p>
        </p:txBody>
      </p:sp>
      <p:pic>
        <p:nvPicPr>
          <p:cNvPr id="11" name="Image 10">
            <a:extLst>
              <a:ext uri="{FF2B5EF4-FFF2-40B4-BE49-F238E27FC236}">
                <a16:creationId xmlns:a16="http://schemas.microsoft.com/office/drawing/2014/main" id="{F7844583-AE23-4AF2-A40D-E8509BFCD55F}"/>
              </a:ext>
            </a:extLst>
          </p:cNvPr>
          <p:cNvPicPr>
            <a:picLocks noChangeAspect="1"/>
          </p:cNvPicPr>
          <p:nvPr/>
        </p:nvPicPr>
        <p:blipFill>
          <a:blip r:embed="rId6"/>
          <a:stretch>
            <a:fillRect/>
          </a:stretch>
        </p:blipFill>
        <p:spPr>
          <a:xfrm>
            <a:off x="5353640" y="1980620"/>
            <a:ext cx="2723475" cy="3967092"/>
          </a:xfrm>
          <a:prstGeom prst="rect">
            <a:avLst/>
          </a:prstGeom>
        </p:spPr>
      </p:pic>
      <p:pic>
        <p:nvPicPr>
          <p:cNvPr id="12" name="Image 11">
            <a:extLst>
              <a:ext uri="{FF2B5EF4-FFF2-40B4-BE49-F238E27FC236}">
                <a16:creationId xmlns:a16="http://schemas.microsoft.com/office/drawing/2014/main" id="{FCF2B4A0-C132-4B2F-A931-8852E78AA418}"/>
              </a:ext>
            </a:extLst>
          </p:cNvPr>
          <p:cNvPicPr>
            <a:picLocks noChangeAspect="1"/>
          </p:cNvPicPr>
          <p:nvPr/>
        </p:nvPicPr>
        <p:blipFill>
          <a:blip r:embed="rId7"/>
          <a:stretch>
            <a:fillRect/>
          </a:stretch>
        </p:blipFill>
        <p:spPr>
          <a:xfrm>
            <a:off x="8287017" y="1936580"/>
            <a:ext cx="2829608" cy="4055171"/>
          </a:xfrm>
          <a:prstGeom prst="rect">
            <a:avLst/>
          </a:prstGeom>
        </p:spPr>
      </p:pic>
    </p:spTree>
    <p:extLst>
      <p:ext uri="{BB962C8B-B14F-4D97-AF65-F5344CB8AC3E}">
        <p14:creationId xmlns:p14="http://schemas.microsoft.com/office/powerpoint/2010/main" val="236144434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F79ED932-915C-47AC-A5C5-3BAE14632D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6314" y="1914845"/>
            <a:ext cx="4715631" cy="3276647"/>
          </a:xfrm>
          <a:prstGeom prst="rect">
            <a:avLst/>
          </a:prstGeom>
        </p:spPr>
      </p:pic>
      <p:sp>
        <p:nvSpPr>
          <p:cNvPr id="3" name="Espace réservé du numéro de diapositive 2">
            <a:extLst>
              <a:ext uri="{FF2B5EF4-FFF2-40B4-BE49-F238E27FC236}">
                <a16:creationId xmlns:a16="http://schemas.microsoft.com/office/drawing/2014/main" id="{A3116999-7567-4E56-98FD-8294FACC5EF6}"/>
              </a:ext>
            </a:extLst>
          </p:cNvPr>
          <p:cNvSpPr>
            <a:spLocks noGrp="1"/>
          </p:cNvSpPr>
          <p:nvPr>
            <p:ph type="sldNum" sz="quarter" idx="2"/>
          </p:nvPr>
        </p:nvSpPr>
        <p:spPr/>
        <p:txBody>
          <a:bodyPr/>
          <a:lstStyle/>
          <a:p>
            <a:fld id="{86CB4B4D-7CA3-9044-876B-883B54F8677D}" type="slidenum">
              <a:rPr lang="fr-FR" smtClean="0"/>
              <a:t>14</a:t>
            </a:fld>
            <a:endParaRPr lang="fr-FR"/>
          </a:p>
        </p:txBody>
      </p:sp>
      <p:sp>
        <p:nvSpPr>
          <p:cNvPr id="6" name="ZoneTexte 5">
            <a:extLst>
              <a:ext uri="{FF2B5EF4-FFF2-40B4-BE49-F238E27FC236}">
                <a16:creationId xmlns:a16="http://schemas.microsoft.com/office/drawing/2014/main" id="{4268DA88-F4E7-4784-A47C-C1A401C3F473}"/>
              </a:ext>
            </a:extLst>
          </p:cNvPr>
          <p:cNvSpPr txBox="1"/>
          <p:nvPr/>
        </p:nvSpPr>
        <p:spPr>
          <a:xfrm>
            <a:off x="990599" y="1962386"/>
            <a:ext cx="1671673" cy="107721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1D1D1D"/>
                </a:solidFill>
                <a:effectLst/>
                <a:uFillTx/>
                <a:latin typeface="Poppins" panose="00000500000000000000" pitchFamily="2" charset="0"/>
                <a:cs typeface="Poppins" panose="00000500000000000000" pitchFamily="2" charset="0"/>
                <a:sym typeface="Segoe UI"/>
              </a:rPr>
              <a:t>Guide </a:t>
            </a:r>
            <a:r>
              <a:rPr lang="fr-FR" sz="1400" dirty="0">
                <a:latin typeface="Poppins" panose="00000500000000000000" pitchFamily="2" charset="0"/>
                <a:cs typeface="Poppins" panose="00000500000000000000" pitchFamily="2" charset="0"/>
              </a:rPr>
              <a:t>d’animation</a:t>
            </a:r>
            <a:r>
              <a:rPr kumimoji="0" lang="fr-FR" sz="1400" b="0" i="0" u="none" strike="noStrike" cap="none" spc="0" normalizeH="0" baseline="0" dirty="0">
                <a:ln>
                  <a:noFill/>
                </a:ln>
                <a:solidFill>
                  <a:srgbClr val="1D1D1D"/>
                </a:solidFill>
                <a:effectLst/>
                <a:uFillTx/>
                <a:latin typeface="Poppins" panose="00000500000000000000" pitchFamily="2" charset="0"/>
                <a:cs typeface="Poppins" panose="00000500000000000000" pitchFamily="2" charset="0"/>
                <a:sym typeface="Segoe UI"/>
              </a:rPr>
              <a:t> pour </a:t>
            </a:r>
            <a:r>
              <a:rPr lang="fr-FR" sz="1400" dirty="0">
                <a:latin typeface="Poppins" panose="00000500000000000000" pitchFamily="2" charset="0"/>
                <a:cs typeface="Poppins" panose="00000500000000000000" pitchFamily="2" charset="0"/>
              </a:rPr>
              <a:t>l’enseignant</a:t>
            </a:r>
          </a:p>
          <a:p>
            <a:pPr marL="0" marR="0" indent="0" algn="r" defTabSz="914400" rtl="0" fontAlgn="auto" latinLnBrk="0" hangingPunct="0">
              <a:lnSpc>
                <a:spcPct val="100000"/>
              </a:lnSpc>
              <a:spcBef>
                <a:spcPts val="0"/>
              </a:spcBef>
              <a:spcAft>
                <a:spcPts val="0"/>
              </a:spcAft>
              <a:buClrTx/>
              <a:buSzTx/>
              <a:buFontTx/>
              <a:buNone/>
              <a:tabLst/>
            </a:pPr>
            <a:r>
              <a:rPr lang="fr-FR" sz="1400" dirty="0">
                <a:latin typeface="Poppins" panose="00000500000000000000" pitchFamily="2" charset="0"/>
                <a:cs typeface="Poppins" panose="00000500000000000000" pitchFamily="2" charset="0"/>
              </a:rPr>
              <a:t>(incluant des indications pédagogiques)</a:t>
            </a:r>
          </a:p>
        </p:txBody>
      </p:sp>
      <p:sp>
        <p:nvSpPr>
          <p:cNvPr id="9" name="ZoneTexte 8">
            <a:extLst>
              <a:ext uri="{FF2B5EF4-FFF2-40B4-BE49-F238E27FC236}">
                <a16:creationId xmlns:a16="http://schemas.microsoft.com/office/drawing/2014/main" id="{627F4BD4-1D44-4E4B-834C-179733F9FEA3}"/>
              </a:ext>
            </a:extLst>
          </p:cNvPr>
          <p:cNvSpPr txBox="1"/>
          <p:nvPr/>
        </p:nvSpPr>
        <p:spPr>
          <a:xfrm>
            <a:off x="245533" y="127000"/>
            <a:ext cx="11116734"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3000" b="1" i="0" u="none" strike="noStrike" cap="none" spc="0" normalizeH="0" baseline="0">
                <a:ln>
                  <a:noFill/>
                </a:ln>
                <a:solidFill>
                  <a:srgbClr val="1D1D1D"/>
                </a:solidFill>
                <a:effectLst/>
                <a:uFillTx/>
                <a:latin typeface="Poppins" panose="00000500000000000000" pitchFamily="2" charset="0"/>
                <a:cs typeface="Poppins" panose="00000500000000000000" pitchFamily="2" charset="0"/>
                <a:sym typeface="Segoe UI"/>
              </a:rPr>
              <a:t>Exemples de création pour les supports du kit scolaire </a:t>
            </a:r>
          </a:p>
        </p:txBody>
      </p:sp>
      <p:sp>
        <p:nvSpPr>
          <p:cNvPr id="13" name="ZoneTexte 12">
            <a:extLst>
              <a:ext uri="{FF2B5EF4-FFF2-40B4-BE49-F238E27FC236}">
                <a16:creationId xmlns:a16="http://schemas.microsoft.com/office/drawing/2014/main" id="{97D701B7-A3AF-4A79-95D6-A4C22BBF6BC0}"/>
              </a:ext>
            </a:extLst>
          </p:cNvPr>
          <p:cNvSpPr txBox="1"/>
          <p:nvPr/>
        </p:nvSpPr>
        <p:spPr>
          <a:xfrm>
            <a:off x="5202358" y="5661219"/>
            <a:ext cx="817442"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R="0" algn="l" defTabSz="914400" rtl="0" fontAlgn="auto" latinLnBrk="0" hangingPunct="0">
              <a:lnSpc>
                <a:spcPct val="100000"/>
              </a:lnSpc>
              <a:spcBef>
                <a:spcPts val="0"/>
              </a:spcBef>
              <a:spcAft>
                <a:spcPts val="0"/>
              </a:spcAft>
              <a:buClrTx/>
              <a:buSzTx/>
              <a:tabLst/>
            </a:pPr>
            <a:r>
              <a:rPr kumimoji="0" lang="fr-FR" sz="1400" b="0" i="0" u="none" strike="noStrike" cap="none" spc="0" normalizeH="0" baseline="0" dirty="0">
                <a:ln>
                  <a:noFill/>
                </a:ln>
                <a:solidFill>
                  <a:srgbClr val="1D1D1D"/>
                </a:solidFill>
                <a:effectLst/>
                <a:uFillTx/>
                <a:latin typeface="Poppins" panose="00000500000000000000" pitchFamily="2" charset="0"/>
                <a:cs typeface="Poppins" panose="00000500000000000000" pitchFamily="2" charset="0"/>
                <a:sym typeface="Segoe UI"/>
              </a:rPr>
              <a:t>Livret Jeux</a:t>
            </a:r>
          </a:p>
        </p:txBody>
      </p:sp>
      <p:pic>
        <p:nvPicPr>
          <p:cNvPr id="15" name="Image 14">
            <a:extLst>
              <a:ext uri="{FF2B5EF4-FFF2-40B4-BE49-F238E27FC236}">
                <a16:creationId xmlns:a16="http://schemas.microsoft.com/office/drawing/2014/main" id="{A8E7E14E-97EC-4FC8-AE37-A841498637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2" t="6964" r="24066" b="8657"/>
          <a:stretch/>
        </p:blipFill>
        <p:spPr>
          <a:xfrm>
            <a:off x="7360401" y="1554169"/>
            <a:ext cx="4306242" cy="4456734"/>
          </a:xfrm>
          <a:prstGeom prst="rect">
            <a:avLst/>
          </a:prstGeom>
        </p:spPr>
      </p:pic>
      <p:sp>
        <p:nvSpPr>
          <p:cNvPr id="16" name="ZoneTexte 15">
            <a:extLst>
              <a:ext uri="{FF2B5EF4-FFF2-40B4-BE49-F238E27FC236}">
                <a16:creationId xmlns:a16="http://schemas.microsoft.com/office/drawing/2014/main" id="{0DAAFF13-E604-4331-A7D0-140A86D1913B}"/>
              </a:ext>
            </a:extLst>
          </p:cNvPr>
          <p:cNvSpPr txBox="1"/>
          <p:nvPr/>
        </p:nvSpPr>
        <p:spPr>
          <a:xfrm>
            <a:off x="9922903" y="1188015"/>
            <a:ext cx="1743740"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R="0" algn="r" defTabSz="914400" rtl="0" fontAlgn="auto" latinLnBrk="0" hangingPunct="0">
              <a:lnSpc>
                <a:spcPct val="100000"/>
              </a:lnSpc>
              <a:spcBef>
                <a:spcPts val="0"/>
              </a:spcBef>
              <a:spcAft>
                <a:spcPts val="0"/>
              </a:spcAft>
              <a:buClrTx/>
              <a:buSzTx/>
              <a:tabLst/>
            </a:pPr>
            <a:r>
              <a:rPr kumimoji="0" lang="fr-FR" sz="1400" b="0" i="0" u="none" strike="noStrike" cap="none" spc="0" normalizeH="0" baseline="0" dirty="0">
                <a:ln>
                  <a:noFill/>
                </a:ln>
                <a:solidFill>
                  <a:srgbClr val="1D1D1D"/>
                </a:solidFill>
                <a:effectLst/>
                <a:uFillTx/>
                <a:latin typeface="Poppins" panose="00000500000000000000" pitchFamily="2" charset="0"/>
                <a:cs typeface="Poppins" panose="00000500000000000000" pitchFamily="2" charset="0"/>
                <a:sym typeface="Segoe UI"/>
              </a:rPr>
              <a:t>Livret recettes </a:t>
            </a:r>
          </a:p>
        </p:txBody>
      </p:sp>
      <p:pic>
        <p:nvPicPr>
          <p:cNvPr id="14" name="Image 13">
            <a:extLst>
              <a:ext uri="{FF2B5EF4-FFF2-40B4-BE49-F238E27FC236}">
                <a16:creationId xmlns:a16="http://schemas.microsoft.com/office/drawing/2014/main" id="{7EC9B56A-09E4-4137-A3E3-BDECC1771C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17" t="9250" r="7167" b="11465"/>
          <a:stretch/>
        </p:blipFill>
        <p:spPr>
          <a:xfrm>
            <a:off x="711170" y="3983484"/>
            <a:ext cx="4389977" cy="2595060"/>
          </a:xfrm>
          <a:prstGeom prst="rect">
            <a:avLst/>
          </a:prstGeom>
        </p:spPr>
      </p:pic>
    </p:spTree>
    <p:extLst>
      <p:ext uri="{BB962C8B-B14F-4D97-AF65-F5344CB8AC3E}">
        <p14:creationId xmlns:p14="http://schemas.microsoft.com/office/powerpoint/2010/main" val="45222825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4D66810-5C7E-46BF-B896-28E0D55D6F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1308"/>
          <a:stretch/>
        </p:blipFill>
        <p:spPr>
          <a:xfrm>
            <a:off x="5036288" y="-3"/>
            <a:ext cx="7155712" cy="6858000"/>
          </a:xfrm>
          <a:prstGeom prst="rect">
            <a:avLst/>
          </a:prstGeom>
        </p:spPr>
      </p:pic>
      <p:sp>
        <p:nvSpPr>
          <p:cNvPr id="6" name="ZoneTexte 5">
            <a:extLst>
              <a:ext uri="{FF2B5EF4-FFF2-40B4-BE49-F238E27FC236}">
                <a16:creationId xmlns:a16="http://schemas.microsoft.com/office/drawing/2014/main" id="{3194E447-3179-4247-919B-08FAFA45FF37}"/>
              </a:ext>
            </a:extLst>
          </p:cNvPr>
          <p:cNvSpPr txBox="1"/>
          <p:nvPr/>
        </p:nvSpPr>
        <p:spPr>
          <a:xfrm>
            <a:off x="0" y="-2"/>
            <a:ext cx="5475767" cy="6858001"/>
          </a:xfrm>
          <a:prstGeom prst="rect">
            <a:avLst/>
          </a:prstGeom>
          <a:solidFill>
            <a:srgbClr val="81DBD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1D1D1D"/>
              </a:solidFill>
              <a:effectLst/>
              <a:uFillTx/>
              <a:latin typeface="Segoe UI"/>
              <a:ea typeface="Segoe UI"/>
              <a:cs typeface="Segoe UI"/>
              <a:sym typeface="Segoe UI"/>
            </a:endParaRPr>
          </a:p>
        </p:txBody>
      </p:sp>
      <p:grpSp>
        <p:nvGrpSpPr>
          <p:cNvPr id="8" name="Groupe 19">
            <a:extLst>
              <a:ext uri="{FF2B5EF4-FFF2-40B4-BE49-F238E27FC236}">
                <a16:creationId xmlns:a16="http://schemas.microsoft.com/office/drawing/2014/main" id="{321FF4C3-2869-4647-9DEB-D6B1DE1494FA}"/>
              </a:ext>
            </a:extLst>
          </p:cNvPr>
          <p:cNvGrpSpPr/>
          <p:nvPr/>
        </p:nvGrpSpPr>
        <p:grpSpPr>
          <a:xfrm>
            <a:off x="0" y="3186793"/>
            <a:ext cx="484414" cy="484415"/>
            <a:chOff x="0" y="0"/>
            <a:chExt cx="484413" cy="484413"/>
          </a:xfrm>
        </p:grpSpPr>
        <p:sp>
          <p:nvSpPr>
            <p:cNvPr id="9" name="Rectangle 26">
              <a:extLst>
                <a:ext uri="{FF2B5EF4-FFF2-40B4-BE49-F238E27FC236}">
                  <a16:creationId xmlns:a16="http://schemas.microsoft.com/office/drawing/2014/main" id="{2C5D50B3-FB7F-49E3-BA6C-3FFF5BD0DFAF}"/>
                </a:ext>
              </a:extLst>
            </p:cNvPr>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10" name="Image 27" descr="Image 27">
              <a:extLst>
                <a:ext uri="{FF2B5EF4-FFF2-40B4-BE49-F238E27FC236}">
                  <a16:creationId xmlns:a16="http://schemas.microsoft.com/office/drawing/2014/main" id="{E55F1D81-1A90-4C16-B49A-C301E102E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4" name="Google Shape;234;p55">
            <a:extLst>
              <a:ext uri="{FF2B5EF4-FFF2-40B4-BE49-F238E27FC236}">
                <a16:creationId xmlns:a16="http://schemas.microsoft.com/office/drawing/2014/main" id="{66B03801-304F-4793-8D6E-D261B44E296C}"/>
              </a:ext>
            </a:extLst>
          </p:cNvPr>
          <p:cNvSpPr txBox="1"/>
          <p:nvPr/>
        </p:nvSpPr>
        <p:spPr>
          <a:xfrm>
            <a:off x="1017968" y="2691934"/>
            <a:ext cx="9135138" cy="2185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3000" b="1">
                <a:solidFill>
                  <a:srgbClr val="000000"/>
                </a:solidFill>
                <a:latin typeface="Poppins"/>
                <a:ea typeface="Poppins"/>
                <a:cs typeface="Poppins"/>
                <a:sym typeface="Poppins"/>
              </a:defRPr>
            </a:lvl1pPr>
          </a:lstStyle>
          <a:p>
            <a:r>
              <a:rPr lang="fr-FR" cap="all"/>
              <a:t>COMMUNICATION ENFANTS</a:t>
            </a:r>
          </a:p>
          <a:p>
            <a:endParaRPr lang="fr-FR" sz="2800">
              <a:solidFill>
                <a:srgbClr val="E05546"/>
              </a:solidFill>
            </a:endParaRPr>
          </a:p>
          <a:p>
            <a:r>
              <a:rPr lang="fr-FR" sz="2800">
                <a:solidFill>
                  <a:srgbClr val="E05546"/>
                </a:solidFill>
              </a:rPr>
              <a:t>Planning, </a:t>
            </a:r>
          </a:p>
          <a:p>
            <a:r>
              <a:rPr lang="fr-FR" sz="2800">
                <a:solidFill>
                  <a:srgbClr val="E05546"/>
                </a:solidFill>
              </a:rPr>
              <a:t>Résultats, </a:t>
            </a:r>
          </a:p>
          <a:p>
            <a:r>
              <a:rPr lang="fr-FR" sz="2800">
                <a:solidFill>
                  <a:srgbClr val="E05546"/>
                </a:solidFill>
              </a:rPr>
              <a:t>Budget</a:t>
            </a:r>
            <a:endParaRPr>
              <a:solidFill>
                <a:srgbClr val="E05546"/>
              </a:solidFill>
            </a:endParaRPr>
          </a:p>
        </p:txBody>
      </p:sp>
      <p:sp>
        <p:nvSpPr>
          <p:cNvPr id="2" name="Espace réservé du numéro de diapositive 1">
            <a:extLst>
              <a:ext uri="{FF2B5EF4-FFF2-40B4-BE49-F238E27FC236}">
                <a16:creationId xmlns:a16="http://schemas.microsoft.com/office/drawing/2014/main" id="{51E8832D-DE51-4D41-BC28-D9487892BB1D}"/>
              </a:ext>
            </a:extLst>
          </p:cNvPr>
          <p:cNvSpPr>
            <a:spLocks noGrp="1"/>
          </p:cNvSpPr>
          <p:nvPr>
            <p:ph type="sldNum" sz="quarter" idx="2"/>
          </p:nvPr>
        </p:nvSpPr>
        <p:spPr/>
        <p:txBody>
          <a:bodyPr/>
          <a:lstStyle/>
          <a:p>
            <a:fld id="{86CB4B4D-7CA3-9044-876B-883B54F8677D}" type="slidenum">
              <a:rPr lang="fr-FR" smtClean="0"/>
              <a:pPr/>
              <a:t>15</a:t>
            </a:fld>
            <a:endParaRPr lang="fr-FR"/>
          </a:p>
        </p:txBody>
      </p:sp>
    </p:spTree>
    <p:extLst>
      <p:ext uri="{BB962C8B-B14F-4D97-AF65-F5344CB8AC3E}">
        <p14:creationId xmlns:p14="http://schemas.microsoft.com/office/powerpoint/2010/main" val="236220667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Google Shape;234;p55">
            <a:extLst>
              <a:ext uri="{FF2B5EF4-FFF2-40B4-BE49-F238E27FC236}">
                <a16:creationId xmlns:a16="http://schemas.microsoft.com/office/drawing/2014/main" id="{A8C32964-BD6C-4FA6-BE7C-07C2BE2EBD17}"/>
              </a:ext>
            </a:extLst>
          </p:cNvPr>
          <p:cNvSpPr txBox="1"/>
          <p:nvPr/>
        </p:nvSpPr>
        <p:spPr>
          <a:xfrm>
            <a:off x="358225" y="374022"/>
            <a:ext cx="1132026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000" b="1">
                <a:solidFill>
                  <a:srgbClr val="000000"/>
                </a:solidFill>
                <a:latin typeface="Poppins"/>
                <a:ea typeface="Poppins"/>
                <a:cs typeface="Poppins"/>
                <a:sym typeface="Poppins"/>
              </a:defRPr>
            </a:lvl1pPr>
          </a:lstStyle>
          <a:p>
            <a:r>
              <a:rPr lang="fr-FR" cap="all"/>
              <a:t>SUPPORTS DE COMMUNICATION ENFANTS / </a:t>
            </a:r>
            <a:r>
              <a:rPr lang="fr-FR" cap="all">
                <a:solidFill>
                  <a:srgbClr val="E05546"/>
                </a:solidFill>
              </a:rPr>
              <a:t>P</a:t>
            </a:r>
            <a:r>
              <a:rPr lang="fr-FR">
                <a:solidFill>
                  <a:srgbClr val="E05546"/>
                </a:solidFill>
              </a:rPr>
              <a:t>lanning</a:t>
            </a:r>
          </a:p>
        </p:txBody>
      </p:sp>
      <p:sp>
        <p:nvSpPr>
          <p:cNvPr id="27" name="Espace réservé du numéro de diapositive 1">
            <a:extLst>
              <a:ext uri="{FF2B5EF4-FFF2-40B4-BE49-F238E27FC236}">
                <a16:creationId xmlns:a16="http://schemas.microsoft.com/office/drawing/2014/main" id="{E313CFDD-62C3-45D2-A1FF-951273A6C5BE}"/>
              </a:ext>
            </a:extLst>
          </p:cNvPr>
          <p:cNvSpPr txBox="1">
            <a:spLocks/>
          </p:cNvSpPr>
          <p:nvPr/>
        </p:nvSpPr>
        <p:spPr>
          <a:xfrm>
            <a:off x="11727556" y="6440045"/>
            <a:ext cx="283089" cy="276999"/>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1D1D1D"/>
                </a:solidFill>
                <a:effectLst/>
                <a:uFillTx/>
                <a:latin typeface="Segoe UI"/>
                <a:ea typeface="Segoe UI"/>
                <a:cs typeface="Segoe UI"/>
                <a:sym typeface="Segoe U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9pPr>
          </a:lstStyle>
          <a:p>
            <a:fld id="{86CB4B4D-7CA3-9044-876B-883B54F8677D}" type="slidenum">
              <a:rPr lang="fr-FR" smtClean="0">
                <a:latin typeface="Poppins" panose="00000500000000000000" pitchFamily="2" charset="0"/>
                <a:cs typeface="Poppins" panose="00000500000000000000" pitchFamily="2" charset="0"/>
              </a:rPr>
              <a:pPr/>
              <a:t>16</a:t>
            </a:fld>
            <a:endParaRPr lang="fr-FR">
              <a:latin typeface="Poppins" panose="00000500000000000000" pitchFamily="2" charset="0"/>
              <a:cs typeface="Poppins" panose="00000500000000000000" pitchFamily="2" charset="0"/>
            </a:endParaRPr>
          </a:p>
        </p:txBody>
      </p:sp>
      <p:sp>
        <p:nvSpPr>
          <p:cNvPr id="2" name="Flèche : droite 1">
            <a:extLst>
              <a:ext uri="{FF2B5EF4-FFF2-40B4-BE49-F238E27FC236}">
                <a16:creationId xmlns:a16="http://schemas.microsoft.com/office/drawing/2014/main" id="{4E1ABA3D-C369-4A8E-A0DA-8FD7ABFD787B}"/>
              </a:ext>
            </a:extLst>
          </p:cNvPr>
          <p:cNvSpPr/>
          <p:nvPr/>
        </p:nvSpPr>
        <p:spPr>
          <a:xfrm>
            <a:off x="660275" y="4725512"/>
            <a:ext cx="11169857" cy="457201"/>
          </a:xfrm>
          <a:prstGeom prst="rightArrow">
            <a:avLst/>
          </a:prstGeom>
          <a:solidFill>
            <a:srgbClr val="E05546"/>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1D1D1D"/>
              </a:solidFill>
              <a:effectLst/>
              <a:uFillTx/>
              <a:latin typeface="Segoe UI"/>
              <a:ea typeface="Segoe UI"/>
              <a:cs typeface="Segoe UI"/>
              <a:sym typeface="Segoe UI"/>
            </a:endParaRPr>
          </a:p>
        </p:txBody>
      </p:sp>
      <p:cxnSp>
        <p:nvCxnSpPr>
          <p:cNvPr id="5" name="Connecteur droit 4">
            <a:extLst>
              <a:ext uri="{FF2B5EF4-FFF2-40B4-BE49-F238E27FC236}">
                <a16:creationId xmlns:a16="http://schemas.microsoft.com/office/drawing/2014/main" id="{EDE883EE-F529-43C9-9340-A836C8D22F08}"/>
              </a:ext>
            </a:extLst>
          </p:cNvPr>
          <p:cNvCxnSpPr>
            <a:cxnSpLocks/>
          </p:cNvCxnSpPr>
          <p:nvPr/>
        </p:nvCxnSpPr>
        <p:spPr>
          <a:xfrm flipV="1">
            <a:off x="1050562" y="3366869"/>
            <a:ext cx="0" cy="1578350"/>
          </a:xfrm>
          <a:prstGeom prst="line">
            <a:avLst/>
          </a:prstGeom>
          <a:noFill/>
          <a:ln w="28575" cap="flat">
            <a:solidFill>
              <a:srgbClr val="E05546"/>
            </a:solidFill>
            <a:prstDash val="solid"/>
            <a:miter lim="800000"/>
          </a:ln>
          <a:effectLst/>
          <a:sp3d/>
        </p:spPr>
        <p:style>
          <a:lnRef idx="0">
            <a:scrgbClr r="0" g="0" b="0"/>
          </a:lnRef>
          <a:fillRef idx="0">
            <a:scrgbClr r="0" g="0" b="0"/>
          </a:fillRef>
          <a:effectRef idx="0">
            <a:scrgbClr r="0" g="0" b="0"/>
          </a:effectRef>
          <a:fontRef idx="none"/>
        </p:style>
      </p:cxnSp>
      <p:sp>
        <p:nvSpPr>
          <p:cNvPr id="18" name="COMMUNICATION TOOLS…">
            <a:extLst>
              <a:ext uri="{FF2B5EF4-FFF2-40B4-BE49-F238E27FC236}">
                <a16:creationId xmlns:a16="http://schemas.microsoft.com/office/drawing/2014/main" id="{DC5946CA-E1E1-481E-A933-C0F198387CCA}"/>
              </a:ext>
            </a:extLst>
          </p:cNvPr>
          <p:cNvSpPr txBox="1"/>
          <p:nvPr/>
        </p:nvSpPr>
        <p:spPr>
          <a:xfrm>
            <a:off x="464281" y="3026482"/>
            <a:ext cx="1181245" cy="369332"/>
          </a:xfrm>
          <a:prstGeom prst="rect">
            <a:avLst/>
          </a:pr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b">
            <a:spAutoFit/>
          </a:bodyPr>
          <a:lstStyle/>
          <a:p>
            <a:pPr algn="ctr">
              <a:defRPr sz="1400" b="1">
                <a:solidFill>
                  <a:srgbClr val="FFFFFF"/>
                </a:solidFill>
              </a:defRPr>
            </a:pPr>
            <a:r>
              <a:rPr lang="fr-FR" sz="1200">
                <a:solidFill>
                  <a:srgbClr val="EA4F3D"/>
                </a:solidFill>
                <a:latin typeface="Poppins" panose="00000500000000000000" pitchFamily="2" charset="0"/>
                <a:cs typeface="Poppins" panose="00000500000000000000" pitchFamily="2" charset="0"/>
              </a:rPr>
              <a:t>REUNION </a:t>
            </a:r>
          </a:p>
          <a:p>
            <a:pPr algn="ctr">
              <a:defRPr sz="1400" b="1">
                <a:solidFill>
                  <a:srgbClr val="FFFFFF"/>
                </a:solidFill>
              </a:defRPr>
            </a:pPr>
            <a:r>
              <a:rPr lang="fr-FR" sz="1200">
                <a:solidFill>
                  <a:srgbClr val="EA4F3D"/>
                </a:solidFill>
                <a:latin typeface="Poppins" panose="00000500000000000000" pitchFamily="2" charset="0"/>
                <a:cs typeface="Poppins" panose="00000500000000000000" pitchFamily="2" charset="0"/>
              </a:rPr>
              <a:t>DE KICK OFF</a:t>
            </a:r>
          </a:p>
        </p:txBody>
      </p:sp>
      <p:cxnSp>
        <p:nvCxnSpPr>
          <p:cNvPr id="19" name="Connecteur droit 18">
            <a:extLst>
              <a:ext uri="{FF2B5EF4-FFF2-40B4-BE49-F238E27FC236}">
                <a16:creationId xmlns:a16="http://schemas.microsoft.com/office/drawing/2014/main" id="{74BF4126-76F3-470D-BE55-BE67F803D289}"/>
              </a:ext>
            </a:extLst>
          </p:cNvPr>
          <p:cNvCxnSpPr>
            <a:cxnSpLocks/>
          </p:cNvCxnSpPr>
          <p:nvPr/>
        </p:nvCxnSpPr>
        <p:spPr>
          <a:xfrm flipH="1" flipV="1">
            <a:off x="3812776" y="2308631"/>
            <a:ext cx="1107" cy="2520712"/>
          </a:xfrm>
          <a:prstGeom prst="line">
            <a:avLst/>
          </a:prstGeom>
          <a:noFill/>
          <a:ln w="28575" cap="flat">
            <a:solidFill>
              <a:srgbClr val="E05546"/>
            </a:solidFill>
            <a:prstDash val="solid"/>
            <a:miter lim="800000"/>
          </a:ln>
          <a:effectLst/>
          <a:sp3d/>
        </p:spPr>
        <p:style>
          <a:lnRef idx="0">
            <a:scrgbClr r="0" g="0" b="0"/>
          </a:lnRef>
          <a:fillRef idx="0">
            <a:scrgbClr r="0" g="0" b="0"/>
          </a:fillRef>
          <a:effectRef idx="0">
            <a:scrgbClr r="0" g="0" b="0"/>
          </a:effectRef>
          <a:fontRef idx="none"/>
        </p:style>
      </p:cxnSp>
      <p:cxnSp>
        <p:nvCxnSpPr>
          <p:cNvPr id="22" name="Connecteur droit 21">
            <a:extLst>
              <a:ext uri="{FF2B5EF4-FFF2-40B4-BE49-F238E27FC236}">
                <a16:creationId xmlns:a16="http://schemas.microsoft.com/office/drawing/2014/main" id="{CB16D08C-F7A8-413E-82FD-652A9E981139}"/>
              </a:ext>
            </a:extLst>
          </p:cNvPr>
          <p:cNvCxnSpPr>
            <a:cxnSpLocks/>
          </p:cNvCxnSpPr>
          <p:nvPr/>
        </p:nvCxnSpPr>
        <p:spPr>
          <a:xfrm flipV="1">
            <a:off x="5018880" y="3366869"/>
            <a:ext cx="0" cy="1462474"/>
          </a:xfrm>
          <a:prstGeom prst="line">
            <a:avLst/>
          </a:prstGeom>
          <a:noFill/>
          <a:ln w="28575" cap="flat">
            <a:solidFill>
              <a:srgbClr val="E05546"/>
            </a:solidFill>
            <a:prstDash val="solid"/>
            <a:miter lim="800000"/>
          </a:ln>
          <a:effectLst/>
          <a:sp3d/>
        </p:spPr>
        <p:style>
          <a:lnRef idx="0">
            <a:scrgbClr r="0" g="0" b="0"/>
          </a:lnRef>
          <a:fillRef idx="0">
            <a:scrgbClr r="0" g="0" b="0"/>
          </a:fillRef>
          <a:effectRef idx="0">
            <a:scrgbClr r="0" g="0" b="0"/>
          </a:effectRef>
          <a:fontRef idx="none"/>
        </p:style>
      </p:cxnSp>
      <p:sp>
        <p:nvSpPr>
          <p:cNvPr id="23" name="COMMUNICATION TOOLS…">
            <a:extLst>
              <a:ext uri="{FF2B5EF4-FFF2-40B4-BE49-F238E27FC236}">
                <a16:creationId xmlns:a16="http://schemas.microsoft.com/office/drawing/2014/main" id="{1AB52C59-B515-4E6E-B9D9-C4EF15EA3005}"/>
              </a:ext>
            </a:extLst>
          </p:cNvPr>
          <p:cNvSpPr txBox="1"/>
          <p:nvPr/>
        </p:nvSpPr>
        <p:spPr>
          <a:xfrm>
            <a:off x="4490488" y="2679620"/>
            <a:ext cx="1054570" cy="738664"/>
          </a:xfrm>
          <a:prstGeom prst="rect">
            <a:avLst/>
          </a:pr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b">
            <a:spAutoFit/>
          </a:bodyPr>
          <a:lstStyle/>
          <a:p>
            <a:pPr algn="ctr">
              <a:defRPr sz="1400" b="1">
                <a:solidFill>
                  <a:srgbClr val="FFFFFF"/>
                </a:solidFill>
              </a:defRPr>
            </a:pPr>
            <a:r>
              <a:rPr lang="fr-FR" sz="1200">
                <a:solidFill>
                  <a:srgbClr val="EA4F3D"/>
                </a:solidFill>
                <a:latin typeface="Poppins" panose="00000500000000000000" pitchFamily="2" charset="0"/>
                <a:cs typeface="Poppins" panose="00000500000000000000" pitchFamily="2" charset="0"/>
              </a:rPr>
              <a:t>RESTITUTION DES ATELIERS ET </a:t>
            </a:r>
            <a:r>
              <a:rPr lang="fr-FR" sz="1200" cap="all">
                <a:solidFill>
                  <a:srgbClr val="EA4F3D"/>
                </a:solidFill>
                <a:latin typeface="Poppins" panose="00000500000000000000" pitchFamily="2" charset="0"/>
                <a:cs typeface="Poppins" panose="00000500000000000000" pitchFamily="2" charset="0"/>
              </a:rPr>
              <a:t>Création </a:t>
            </a:r>
            <a:r>
              <a:rPr lang="fr-FR" sz="1200">
                <a:solidFill>
                  <a:srgbClr val="EA4F3D"/>
                </a:solidFill>
                <a:latin typeface="Poppins" panose="00000500000000000000" pitchFamily="2" charset="0"/>
                <a:cs typeface="Poppins" panose="00000500000000000000" pitchFamily="2" charset="0"/>
              </a:rPr>
              <a:t>DES  KITS </a:t>
            </a:r>
          </a:p>
        </p:txBody>
      </p:sp>
      <p:cxnSp>
        <p:nvCxnSpPr>
          <p:cNvPr id="24" name="Connecteur droit 23">
            <a:extLst>
              <a:ext uri="{FF2B5EF4-FFF2-40B4-BE49-F238E27FC236}">
                <a16:creationId xmlns:a16="http://schemas.microsoft.com/office/drawing/2014/main" id="{1488E0A1-B086-409F-ADD9-378FACC8EDB4}"/>
              </a:ext>
            </a:extLst>
          </p:cNvPr>
          <p:cNvCxnSpPr>
            <a:cxnSpLocks/>
          </p:cNvCxnSpPr>
          <p:nvPr/>
        </p:nvCxnSpPr>
        <p:spPr>
          <a:xfrm flipH="1" flipV="1">
            <a:off x="6294029" y="2782798"/>
            <a:ext cx="1108" cy="2049352"/>
          </a:xfrm>
          <a:prstGeom prst="line">
            <a:avLst/>
          </a:prstGeom>
          <a:noFill/>
          <a:ln w="28575" cap="flat">
            <a:solidFill>
              <a:srgbClr val="E05546"/>
            </a:solidFill>
            <a:prstDash val="solid"/>
            <a:miter lim="800000"/>
          </a:ln>
          <a:effectLst/>
          <a:sp3d/>
        </p:spPr>
        <p:style>
          <a:lnRef idx="0">
            <a:scrgbClr r="0" g="0" b="0"/>
          </a:lnRef>
          <a:fillRef idx="0">
            <a:scrgbClr r="0" g="0" b="0"/>
          </a:fillRef>
          <a:effectRef idx="0">
            <a:scrgbClr r="0" g="0" b="0"/>
          </a:effectRef>
          <a:fontRef idx="none"/>
        </p:style>
      </p:cxnSp>
      <p:cxnSp>
        <p:nvCxnSpPr>
          <p:cNvPr id="29" name="Connecteur droit 28">
            <a:extLst>
              <a:ext uri="{FF2B5EF4-FFF2-40B4-BE49-F238E27FC236}">
                <a16:creationId xmlns:a16="http://schemas.microsoft.com/office/drawing/2014/main" id="{B864386D-0559-4D68-822D-93155C0C3C21}"/>
              </a:ext>
            </a:extLst>
          </p:cNvPr>
          <p:cNvCxnSpPr>
            <a:cxnSpLocks/>
          </p:cNvCxnSpPr>
          <p:nvPr/>
        </p:nvCxnSpPr>
        <p:spPr>
          <a:xfrm flipV="1">
            <a:off x="10524257" y="2794626"/>
            <a:ext cx="0" cy="2034718"/>
          </a:xfrm>
          <a:prstGeom prst="line">
            <a:avLst/>
          </a:prstGeom>
          <a:noFill/>
          <a:ln w="28575" cap="flat">
            <a:solidFill>
              <a:srgbClr val="E05546"/>
            </a:solidFill>
            <a:prstDash val="solid"/>
            <a:miter lim="800000"/>
          </a:ln>
          <a:effectLst/>
          <a:sp3d/>
        </p:spPr>
        <p:style>
          <a:lnRef idx="0">
            <a:scrgbClr r="0" g="0" b="0"/>
          </a:lnRef>
          <a:fillRef idx="0">
            <a:scrgbClr r="0" g="0" b="0"/>
          </a:fillRef>
          <a:effectRef idx="0">
            <a:scrgbClr r="0" g="0" b="0"/>
          </a:effectRef>
          <a:fontRef idx="none"/>
        </p:style>
      </p:cxnSp>
      <p:sp>
        <p:nvSpPr>
          <p:cNvPr id="31" name="COMMUNICATION TOOLS…">
            <a:extLst>
              <a:ext uri="{FF2B5EF4-FFF2-40B4-BE49-F238E27FC236}">
                <a16:creationId xmlns:a16="http://schemas.microsoft.com/office/drawing/2014/main" id="{AC93057A-17C9-4664-9261-850B94AC84EC}"/>
              </a:ext>
            </a:extLst>
          </p:cNvPr>
          <p:cNvSpPr txBox="1"/>
          <p:nvPr/>
        </p:nvSpPr>
        <p:spPr>
          <a:xfrm>
            <a:off x="3068537" y="2160017"/>
            <a:ext cx="1521521" cy="369332"/>
          </a:xfrm>
          <a:prstGeom prst="rect">
            <a:avLst/>
          </a:prstGeom>
          <a:solidFill>
            <a:srgbClr val="EA4F3D"/>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b">
            <a:spAutoFit/>
          </a:bodyPr>
          <a:lstStyle/>
          <a:p>
            <a:pPr algn="ctr">
              <a:defRPr sz="1400" b="1">
                <a:solidFill>
                  <a:srgbClr val="FFFFFF"/>
                </a:solidFill>
              </a:defRPr>
            </a:pPr>
            <a:r>
              <a:rPr lang="fr-FR" sz="1200">
                <a:solidFill>
                  <a:schemeClr val="bg1"/>
                </a:solidFill>
                <a:latin typeface="Poppins" panose="00000500000000000000" pitchFamily="2" charset="0"/>
                <a:cs typeface="Poppins" panose="00000500000000000000" pitchFamily="2" charset="0"/>
              </a:rPr>
              <a:t>ANIMATION DES ATELIERS </a:t>
            </a:r>
          </a:p>
        </p:txBody>
      </p:sp>
      <p:sp>
        <p:nvSpPr>
          <p:cNvPr id="32" name="COMMUNICATION TOOLS…">
            <a:extLst>
              <a:ext uri="{FF2B5EF4-FFF2-40B4-BE49-F238E27FC236}">
                <a16:creationId xmlns:a16="http://schemas.microsoft.com/office/drawing/2014/main" id="{A019A458-B298-498A-B398-FB39D21A8E0A}"/>
              </a:ext>
            </a:extLst>
          </p:cNvPr>
          <p:cNvSpPr txBox="1"/>
          <p:nvPr/>
        </p:nvSpPr>
        <p:spPr>
          <a:xfrm>
            <a:off x="5694019" y="1970856"/>
            <a:ext cx="1200019" cy="1846659"/>
          </a:xfrm>
          <a:prstGeom prst="rect">
            <a:avLst/>
          </a:prstGeom>
          <a:solidFill>
            <a:srgbClr val="EA4F3D"/>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b">
            <a:spAutoFit/>
          </a:bodyPr>
          <a:lstStyle/>
          <a:p>
            <a:pPr algn="ctr">
              <a:defRPr sz="1400" b="1">
                <a:solidFill>
                  <a:srgbClr val="FFFFFF"/>
                </a:solidFill>
              </a:defRPr>
            </a:pPr>
            <a:endParaRPr lang="fr-FR" sz="1200" dirty="0">
              <a:solidFill>
                <a:schemeClr val="bg1"/>
              </a:solidFill>
              <a:latin typeface="Poppins" panose="00000500000000000000" pitchFamily="2" charset="0"/>
              <a:cs typeface="Poppins" panose="00000500000000000000" pitchFamily="2" charset="0"/>
            </a:endParaRPr>
          </a:p>
          <a:p>
            <a:pPr algn="ctr">
              <a:defRPr sz="1400" b="1">
                <a:solidFill>
                  <a:srgbClr val="FFFFFF"/>
                </a:solidFill>
              </a:defRPr>
            </a:pPr>
            <a:r>
              <a:rPr lang="fr-FR" sz="1200" dirty="0">
                <a:solidFill>
                  <a:schemeClr val="bg1"/>
                </a:solidFill>
                <a:latin typeface="Poppins" panose="00000500000000000000" pitchFamily="2" charset="0"/>
                <a:cs typeface="Poppins" panose="00000500000000000000" pitchFamily="2" charset="0"/>
              </a:rPr>
              <a:t>FINALISATION DE LA CRÉATION</a:t>
            </a:r>
          </a:p>
          <a:p>
            <a:pPr algn="ctr">
              <a:defRPr sz="1400" b="1">
                <a:solidFill>
                  <a:srgbClr val="FFFFFF"/>
                </a:solidFill>
              </a:defRPr>
            </a:pPr>
            <a:r>
              <a:rPr lang="fr-FR" sz="1200" dirty="0">
                <a:solidFill>
                  <a:schemeClr val="bg1"/>
                </a:solidFill>
                <a:latin typeface="Poppins" panose="00000500000000000000" pitchFamily="2" charset="0"/>
                <a:cs typeface="Poppins" panose="00000500000000000000" pitchFamily="2" charset="0"/>
              </a:rPr>
              <a:t>&amp; FABRICATION</a:t>
            </a:r>
          </a:p>
          <a:p>
            <a:pPr algn="ctr">
              <a:defRPr sz="1400" b="1">
                <a:solidFill>
                  <a:srgbClr val="FFFFFF"/>
                </a:solidFill>
              </a:defRPr>
            </a:pPr>
            <a:endParaRPr lang="fr-FR" sz="1200" dirty="0">
              <a:solidFill>
                <a:schemeClr val="bg1"/>
              </a:solidFill>
              <a:latin typeface="Poppins" panose="00000500000000000000" pitchFamily="2" charset="0"/>
              <a:cs typeface="Poppins" panose="00000500000000000000" pitchFamily="2" charset="0"/>
            </a:endParaRPr>
          </a:p>
          <a:p>
            <a:pPr algn="ctr">
              <a:defRPr sz="1400" b="1">
                <a:solidFill>
                  <a:srgbClr val="FFFFFF"/>
                </a:solidFill>
              </a:defRPr>
            </a:pPr>
            <a:r>
              <a:rPr lang="fr-FR" sz="1200" dirty="0">
                <a:solidFill>
                  <a:schemeClr val="bg1"/>
                </a:solidFill>
                <a:latin typeface="Poppins" panose="00000500000000000000" pitchFamily="2" charset="0"/>
                <a:cs typeface="Poppins" panose="00000500000000000000" pitchFamily="2" charset="0"/>
              </a:rPr>
              <a:t>+ </a:t>
            </a:r>
          </a:p>
          <a:p>
            <a:pPr algn="ctr">
              <a:defRPr sz="1400" b="1">
                <a:solidFill>
                  <a:srgbClr val="FFFFFF"/>
                </a:solidFill>
              </a:defRPr>
            </a:pPr>
            <a:endParaRPr lang="fr-FR" sz="1200" dirty="0">
              <a:solidFill>
                <a:schemeClr val="bg1"/>
              </a:solidFill>
              <a:latin typeface="Poppins" panose="00000500000000000000" pitchFamily="2" charset="0"/>
              <a:cs typeface="Poppins" panose="00000500000000000000" pitchFamily="2" charset="0"/>
            </a:endParaRPr>
          </a:p>
          <a:p>
            <a:pPr algn="ctr">
              <a:defRPr sz="1400" b="1">
                <a:solidFill>
                  <a:srgbClr val="FFFFFF"/>
                </a:solidFill>
              </a:defRPr>
            </a:pPr>
            <a:r>
              <a:rPr lang="fr-FR" sz="1200" dirty="0">
                <a:solidFill>
                  <a:schemeClr val="bg1"/>
                </a:solidFill>
                <a:latin typeface="Poppins" panose="00000500000000000000" pitchFamily="2" charset="0"/>
                <a:cs typeface="Poppins" panose="00000500000000000000" pitchFamily="2" charset="0"/>
              </a:rPr>
              <a:t>MISE EN LIGNE</a:t>
            </a:r>
          </a:p>
          <a:p>
            <a:pPr algn="ctr">
              <a:defRPr sz="1400" b="1">
                <a:solidFill>
                  <a:srgbClr val="FFFFFF"/>
                </a:solidFill>
              </a:defRPr>
            </a:pPr>
            <a:endParaRPr lang="fr-FR" sz="1200" dirty="0">
              <a:solidFill>
                <a:schemeClr val="bg1"/>
              </a:solidFill>
              <a:latin typeface="Poppins" panose="00000500000000000000" pitchFamily="2" charset="0"/>
              <a:cs typeface="Poppins" panose="00000500000000000000" pitchFamily="2" charset="0"/>
            </a:endParaRPr>
          </a:p>
        </p:txBody>
      </p:sp>
      <p:sp>
        <p:nvSpPr>
          <p:cNvPr id="36" name="COMMUNICATION TOOLS…">
            <a:extLst>
              <a:ext uri="{FF2B5EF4-FFF2-40B4-BE49-F238E27FC236}">
                <a16:creationId xmlns:a16="http://schemas.microsoft.com/office/drawing/2014/main" id="{49F97819-F608-4182-93DB-CAD272BE4D33}"/>
              </a:ext>
            </a:extLst>
          </p:cNvPr>
          <p:cNvSpPr txBox="1"/>
          <p:nvPr/>
        </p:nvSpPr>
        <p:spPr>
          <a:xfrm>
            <a:off x="9924247" y="2794082"/>
            <a:ext cx="1200019" cy="553998"/>
          </a:xfrm>
          <a:prstGeom prst="rect">
            <a:avLst/>
          </a:prstGeom>
          <a:solidFill>
            <a:srgbClr val="EA4F3D"/>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b">
            <a:spAutoFit/>
          </a:bodyPr>
          <a:lstStyle/>
          <a:p>
            <a:pPr algn="ctr">
              <a:defRPr sz="1400" b="1">
                <a:solidFill>
                  <a:srgbClr val="FFFFFF"/>
                </a:solidFill>
              </a:defRPr>
            </a:pPr>
            <a:endParaRPr lang="fr-FR" sz="1200" dirty="0">
              <a:solidFill>
                <a:schemeClr val="bg1"/>
              </a:solidFill>
              <a:latin typeface="Poppins" panose="00000500000000000000" pitchFamily="2" charset="0"/>
              <a:cs typeface="Poppins" panose="00000500000000000000" pitchFamily="2" charset="0"/>
            </a:endParaRPr>
          </a:p>
          <a:p>
            <a:pPr algn="ctr">
              <a:defRPr sz="1400" b="1">
                <a:solidFill>
                  <a:srgbClr val="FFFFFF"/>
                </a:solidFill>
              </a:defRPr>
            </a:pPr>
            <a:r>
              <a:rPr lang="fr-FR" sz="1200" dirty="0">
                <a:solidFill>
                  <a:schemeClr val="bg1"/>
                </a:solidFill>
                <a:latin typeface="Poppins" panose="00000500000000000000" pitchFamily="2" charset="0"/>
                <a:cs typeface="Poppins" panose="00000500000000000000" pitchFamily="2" charset="0"/>
              </a:rPr>
              <a:t>BILAN </a:t>
            </a:r>
          </a:p>
          <a:p>
            <a:pPr algn="ctr">
              <a:defRPr sz="1400" b="1">
                <a:solidFill>
                  <a:srgbClr val="FFFFFF"/>
                </a:solidFill>
              </a:defRPr>
            </a:pPr>
            <a:endParaRPr lang="fr-FR" sz="1200" dirty="0">
              <a:solidFill>
                <a:schemeClr val="bg1"/>
              </a:solidFill>
              <a:latin typeface="Poppins" panose="00000500000000000000" pitchFamily="2" charset="0"/>
              <a:cs typeface="Poppins" panose="00000500000000000000" pitchFamily="2" charset="0"/>
            </a:endParaRPr>
          </a:p>
        </p:txBody>
      </p:sp>
      <p:cxnSp>
        <p:nvCxnSpPr>
          <p:cNvPr id="38" name="Connecteur droit 37">
            <a:extLst>
              <a:ext uri="{FF2B5EF4-FFF2-40B4-BE49-F238E27FC236}">
                <a16:creationId xmlns:a16="http://schemas.microsoft.com/office/drawing/2014/main" id="{5E0B6771-853A-49FA-B706-2BEE3466A05E}"/>
              </a:ext>
            </a:extLst>
          </p:cNvPr>
          <p:cNvCxnSpPr>
            <a:cxnSpLocks/>
          </p:cNvCxnSpPr>
          <p:nvPr/>
        </p:nvCxnSpPr>
        <p:spPr>
          <a:xfrm flipV="1">
            <a:off x="2563014" y="3505724"/>
            <a:ext cx="0" cy="1341846"/>
          </a:xfrm>
          <a:prstGeom prst="line">
            <a:avLst/>
          </a:prstGeom>
          <a:noFill/>
          <a:ln w="28575" cap="flat">
            <a:solidFill>
              <a:srgbClr val="E05546"/>
            </a:solidFill>
            <a:prstDash val="solid"/>
            <a:miter lim="800000"/>
          </a:ln>
          <a:effectLst/>
          <a:sp3d/>
        </p:spPr>
        <p:style>
          <a:lnRef idx="0">
            <a:scrgbClr r="0" g="0" b="0"/>
          </a:lnRef>
          <a:fillRef idx="0">
            <a:scrgbClr r="0" g="0" b="0"/>
          </a:fillRef>
          <a:effectRef idx="0">
            <a:scrgbClr r="0" g="0" b="0"/>
          </a:effectRef>
          <a:fontRef idx="none"/>
        </p:style>
      </p:cxnSp>
      <p:sp>
        <p:nvSpPr>
          <p:cNvPr id="39" name="COMMUNICATION TOOLS…">
            <a:extLst>
              <a:ext uri="{FF2B5EF4-FFF2-40B4-BE49-F238E27FC236}">
                <a16:creationId xmlns:a16="http://schemas.microsoft.com/office/drawing/2014/main" id="{F91E780B-AFE4-4149-95E4-A64A4DC51F2B}"/>
              </a:ext>
            </a:extLst>
          </p:cNvPr>
          <p:cNvSpPr txBox="1"/>
          <p:nvPr/>
        </p:nvSpPr>
        <p:spPr>
          <a:xfrm>
            <a:off x="1818154" y="2662119"/>
            <a:ext cx="1496276" cy="923330"/>
          </a:xfrm>
          <a:prstGeom prst="rect">
            <a:avLst/>
          </a:pr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b">
            <a:spAutoFit/>
          </a:bodyPr>
          <a:lstStyle/>
          <a:p>
            <a:pPr algn="ctr">
              <a:defRPr sz="1400" b="1">
                <a:solidFill>
                  <a:srgbClr val="FFFFFF"/>
                </a:solidFill>
              </a:defRPr>
            </a:pPr>
            <a:r>
              <a:rPr lang="fr-FR" sz="1200">
                <a:solidFill>
                  <a:srgbClr val="EA4F3D"/>
                </a:solidFill>
                <a:latin typeface="Poppins" panose="00000500000000000000" pitchFamily="2" charset="0"/>
                <a:cs typeface="Poppins" panose="00000500000000000000" pitchFamily="2" charset="0"/>
              </a:rPr>
              <a:t>Détermination </a:t>
            </a:r>
          </a:p>
          <a:p>
            <a:pPr algn="ctr">
              <a:defRPr sz="1400" b="1">
                <a:solidFill>
                  <a:srgbClr val="FFFFFF"/>
                </a:solidFill>
              </a:defRPr>
            </a:pPr>
            <a:r>
              <a:rPr lang="fr-FR" sz="1200">
                <a:solidFill>
                  <a:srgbClr val="EA4F3D"/>
                </a:solidFill>
                <a:latin typeface="Poppins" panose="00000500000000000000" pitchFamily="2" charset="0"/>
                <a:cs typeface="Poppins" panose="00000500000000000000" pitchFamily="2" charset="0"/>
              </a:rPr>
              <a:t>de la classe </a:t>
            </a:r>
          </a:p>
          <a:p>
            <a:pPr algn="ctr">
              <a:defRPr sz="1400" b="1">
                <a:solidFill>
                  <a:srgbClr val="FFFFFF"/>
                </a:solidFill>
              </a:defRPr>
            </a:pPr>
            <a:r>
              <a:rPr lang="fr-FR" sz="1200">
                <a:solidFill>
                  <a:srgbClr val="EA4F3D"/>
                </a:solidFill>
                <a:latin typeface="Poppins" panose="00000500000000000000" pitchFamily="2" charset="0"/>
                <a:cs typeface="Poppins" panose="00000500000000000000" pitchFamily="2" charset="0"/>
              </a:rPr>
              <a:t>de travail &amp; préparation des ateliers d’activités </a:t>
            </a:r>
          </a:p>
        </p:txBody>
      </p:sp>
      <p:cxnSp>
        <p:nvCxnSpPr>
          <p:cNvPr id="49" name="Connecteur droit 48">
            <a:extLst>
              <a:ext uri="{FF2B5EF4-FFF2-40B4-BE49-F238E27FC236}">
                <a16:creationId xmlns:a16="http://schemas.microsoft.com/office/drawing/2014/main" id="{084909D3-A4BA-43E1-91A1-5FC04584D77A}"/>
              </a:ext>
            </a:extLst>
          </p:cNvPr>
          <p:cNvCxnSpPr>
            <a:cxnSpLocks/>
          </p:cNvCxnSpPr>
          <p:nvPr/>
        </p:nvCxnSpPr>
        <p:spPr>
          <a:xfrm flipV="1">
            <a:off x="7632197" y="2852564"/>
            <a:ext cx="20661" cy="2164440"/>
          </a:xfrm>
          <a:prstGeom prst="line">
            <a:avLst/>
          </a:prstGeom>
          <a:noFill/>
          <a:ln w="28575" cap="flat">
            <a:solidFill>
              <a:srgbClr val="E05546"/>
            </a:solidFill>
            <a:prstDash val="solid"/>
            <a:miter lim="800000"/>
          </a:ln>
          <a:effectLst/>
          <a:sp3d/>
        </p:spPr>
        <p:style>
          <a:lnRef idx="0">
            <a:scrgbClr r="0" g="0" b="0"/>
          </a:lnRef>
          <a:fillRef idx="0">
            <a:scrgbClr r="0" g="0" b="0"/>
          </a:fillRef>
          <a:effectRef idx="0">
            <a:scrgbClr r="0" g="0" b="0"/>
          </a:effectRef>
          <a:fontRef idx="none"/>
        </p:style>
      </p:cxnSp>
      <p:sp>
        <p:nvSpPr>
          <p:cNvPr id="54" name="COMMUNICATION TOOLS…">
            <a:extLst>
              <a:ext uri="{FF2B5EF4-FFF2-40B4-BE49-F238E27FC236}">
                <a16:creationId xmlns:a16="http://schemas.microsoft.com/office/drawing/2014/main" id="{8BC2C491-6493-4BF6-8193-C0E77FA37355}"/>
              </a:ext>
            </a:extLst>
          </p:cNvPr>
          <p:cNvSpPr txBox="1"/>
          <p:nvPr/>
        </p:nvSpPr>
        <p:spPr>
          <a:xfrm>
            <a:off x="376003" y="4034201"/>
            <a:ext cx="1441271" cy="184666"/>
          </a:xfrm>
          <a:prstGeom prst="rect">
            <a:avLst/>
          </a:pr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b">
            <a:spAutoFit/>
          </a:bodyPr>
          <a:lstStyle/>
          <a:p>
            <a:pPr algn="ctr">
              <a:defRPr sz="1400" b="1">
                <a:solidFill>
                  <a:srgbClr val="FFFFFF"/>
                </a:solidFill>
              </a:defRPr>
            </a:pPr>
            <a:r>
              <a:rPr lang="fr-FR" sz="1200">
                <a:solidFill>
                  <a:schemeClr val="tx1"/>
                </a:solidFill>
                <a:latin typeface="Poppins" panose="00000500000000000000" pitchFamily="2" charset="0"/>
                <a:cs typeface="Poppins" panose="00000500000000000000" pitchFamily="2" charset="0"/>
              </a:rPr>
              <a:t>FÉVRIER</a:t>
            </a:r>
          </a:p>
        </p:txBody>
      </p:sp>
      <p:sp>
        <p:nvSpPr>
          <p:cNvPr id="56" name="COMMUNICATION TOOLS…">
            <a:extLst>
              <a:ext uri="{FF2B5EF4-FFF2-40B4-BE49-F238E27FC236}">
                <a16:creationId xmlns:a16="http://schemas.microsoft.com/office/drawing/2014/main" id="{E7B816E9-54AC-4F82-8CF0-819876AB3550}"/>
              </a:ext>
            </a:extLst>
          </p:cNvPr>
          <p:cNvSpPr txBox="1"/>
          <p:nvPr/>
        </p:nvSpPr>
        <p:spPr>
          <a:xfrm>
            <a:off x="3376599" y="3853687"/>
            <a:ext cx="894851" cy="369332"/>
          </a:xfrm>
          <a:prstGeom prst="rect">
            <a:avLst/>
          </a:pr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b">
            <a:spAutoFit/>
          </a:bodyPr>
          <a:lstStyle/>
          <a:p>
            <a:pPr algn="ctr">
              <a:defRPr sz="1400" b="1">
                <a:solidFill>
                  <a:srgbClr val="FFFFFF"/>
                </a:solidFill>
              </a:defRPr>
            </a:pPr>
            <a:r>
              <a:rPr lang="fr-FR" sz="1200">
                <a:solidFill>
                  <a:schemeClr val="tx1"/>
                </a:solidFill>
                <a:latin typeface="Poppins" panose="00000500000000000000" pitchFamily="2" charset="0"/>
                <a:cs typeface="Poppins" panose="00000500000000000000" pitchFamily="2" charset="0"/>
              </a:rPr>
              <a:t>MARS &amp; AVRIL </a:t>
            </a:r>
          </a:p>
        </p:txBody>
      </p:sp>
      <p:sp>
        <p:nvSpPr>
          <p:cNvPr id="58" name="COMMUNICATION TOOLS…">
            <a:extLst>
              <a:ext uri="{FF2B5EF4-FFF2-40B4-BE49-F238E27FC236}">
                <a16:creationId xmlns:a16="http://schemas.microsoft.com/office/drawing/2014/main" id="{337FD702-4E93-4413-81B0-4F542A65E423}"/>
              </a:ext>
            </a:extLst>
          </p:cNvPr>
          <p:cNvSpPr txBox="1"/>
          <p:nvPr/>
        </p:nvSpPr>
        <p:spPr>
          <a:xfrm>
            <a:off x="4591656" y="4034201"/>
            <a:ext cx="894851" cy="184666"/>
          </a:xfrm>
          <a:prstGeom prst="rect">
            <a:avLst/>
          </a:pr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b">
            <a:spAutoFit/>
          </a:bodyPr>
          <a:lstStyle/>
          <a:p>
            <a:pPr algn="ctr">
              <a:defRPr sz="1400" b="1">
                <a:solidFill>
                  <a:srgbClr val="FFFFFF"/>
                </a:solidFill>
              </a:defRPr>
            </a:pPr>
            <a:r>
              <a:rPr lang="fr-FR" sz="1200" dirty="0">
                <a:solidFill>
                  <a:schemeClr val="tx1"/>
                </a:solidFill>
                <a:latin typeface="Poppins" panose="00000500000000000000" pitchFamily="2" charset="0"/>
                <a:cs typeface="Poppins" panose="00000500000000000000" pitchFamily="2" charset="0"/>
              </a:rPr>
              <a:t>AVRIL</a:t>
            </a:r>
          </a:p>
        </p:txBody>
      </p:sp>
      <p:sp>
        <p:nvSpPr>
          <p:cNvPr id="59" name="COMMUNICATION TOOLS…">
            <a:extLst>
              <a:ext uri="{FF2B5EF4-FFF2-40B4-BE49-F238E27FC236}">
                <a16:creationId xmlns:a16="http://schemas.microsoft.com/office/drawing/2014/main" id="{A223B886-30E0-4B01-BE1F-10CDC2EDB228}"/>
              </a:ext>
            </a:extLst>
          </p:cNvPr>
          <p:cNvSpPr txBox="1"/>
          <p:nvPr/>
        </p:nvSpPr>
        <p:spPr>
          <a:xfrm>
            <a:off x="5816854" y="4031565"/>
            <a:ext cx="894851" cy="184666"/>
          </a:xfrm>
          <a:prstGeom prst="rect">
            <a:avLst/>
          </a:pr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b">
            <a:spAutoFit/>
          </a:bodyPr>
          <a:lstStyle/>
          <a:p>
            <a:pPr algn="ctr">
              <a:defRPr sz="1400" b="1">
                <a:solidFill>
                  <a:srgbClr val="FFFFFF"/>
                </a:solidFill>
              </a:defRPr>
            </a:pPr>
            <a:r>
              <a:rPr lang="fr-FR" sz="1200">
                <a:solidFill>
                  <a:schemeClr val="tx1"/>
                </a:solidFill>
                <a:latin typeface="Poppins" panose="00000500000000000000" pitchFamily="2" charset="0"/>
                <a:cs typeface="Poppins" panose="00000500000000000000" pitchFamily="2" charset="0"/>
              </a:rPr>
              <a:t>MAI</a:t>
            </a:r>
          </a:p>
        </p:txBody>
      </p:sp>
      <p:sp>
        <p:nvSpPr>
          <p:cNvPr id="61" name="COMMUNICATION TOOLS…">
            <a:extLst>
              <a:ext uri="{FF2B5EF4-FFF2-40B4-BE49-F238E27FC236}">
                <a16:creationId xmlns:a16="http://schemas.microsoft.com/office/drawing/2014/main" id="{0FCE3F88-5764-4224-B042-3E957EC9A600}"/>
              </a:ext>
            </a:extLst>
          </p:cNvPr>
          <p:cNvSpPr txBox="1"/>
          <p:nvPr/>
        </p:nvSpPr>
        <p:spPr>
          <a:xfrm>
            <a:off x="10075724" y="4031565"/>
            <a:ext cx="894851" cy="184666"/>
          </a:xfrm>
          <a:prstGeom prst="rect">
            <a:avLst/>
          </a:pr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b">
            <a:spAutoFit/>
          </a:bodyPr>
          <a:lstStyle/>
          <a:p>
            <a:pPr algn="ctr">
              <a:defRPr sz="1400" b="1">
                <a:solidFill>
                  <a:srgbClr val="FFFFFF"/>
                </a:solidFill>
              </a:defRPr>
            </a:pPr>
            <a:r>
              <a:rPr lang="fr-FR" sz="1200">
                <a:solidFill>
                  <a:schemeClr val="tx1"/>
                </a:solidFill>
                <a:latin typeface="Poppins" panose="00000500000000000000" pitchFamily="2" charset="0"/>
                <a:cs typeface="Poppins" panose="00000500000000000000" pitchFamily="2" charset="0"/>
              </a:rPr>
              <a:t>DECEMBRE </a:t>
            </a:r>
          </a:p>
        </p:txBody>
      </p:sp>
      <p:sp>
        <p:nvSpPr>
          <p:cNvPr id="62" name="COMMUNICATION TOOLS…">
            <a:extLst>
              <a:ext uri="{FF2B5EF4-FFF2-40B4-BE49-F238E27FC236}">
                <a16:creationId xmlns:a16="http://schemas.microsoft.com/office/drawing/2014/main" id="{708F3624-7854-4CDF-804D-3D1F6CA36F13}"/>
              </a:ext>
            </a:extLst>
          </p:cNvPr>
          <p:cNvSpPr txBox="1"/>
          <p:nvPr/>
        </p:nvSpPr>
        <p:spPr>
          <a:xfrm>
            <a:off x="2124033" y="4012329"/>
            <a:ext cx="894851" cy="184666"/>
          </a:xfrm>
          <a:prstGeom prst="rect">
            <a:avLst/>
          </a:pr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b">
            <a:spAutoFit/>
          </a:bodyPr>
          <a:lstStyle/>
          <a:p>
            <a:pPr algn="ctr">
              <a:defRPr sz="1400" b="1">
                <a:solidFill>
                  <a:srgbClr val="FFFFFF"/>
                </a:solidFill>
              </a:defRPr>
            </a:pPr>
            <a:r>
              <a:rPr lang="fr-FR" sz="1200">
                <a:solidFill>
                  <a:schemeClr val="tx1"/>
                </a:solidFill>
                <a:latin typeface="Poppins" panose="00000500000000000000" pitchFamily="2" charset="0"/>
                <a:cs typeface="Poppins" panose="00000500000000000000" pitchFamily="2" charset="0"/>
              </a:rPr>
              <a:t>FEVRIER </a:t>
            </a:r>
          </a:p>
        </p:txBody>
      </p:sp>
      <p:cxnSp>
        <p:nvCxnSpPr>
          <p:cNvPr id="57" name="Connecteur droit 56">
            <a:extLst>
              <a:ext uri="{FF2B5EF4-FFF2-40B4-BE49-F238E27FC236}">
                <a16:creationId xmlns:a16="http://schemas.microsoft.com/office/drawing/2014/main" id="{07A45D2B-F3CB-4175-84F2-F281314564A4}"/>
              </a:ext>
            </a:extLst>
          </p:cNvPr>
          <p:cNvCxnSpPr>
            <a:cxnSpLocks/>
          </p:cNvCxnSpPr>
          <p:nvPr/>
        </p:nvCxnSpPr>
        <p:spPr>
          <a:xfrm flipH="1" flipV="1">
            <a:off x="8849779" y="2808455"/>
            <a:ext cx="15188" cy="2034717"/>
          </a:xfrm>
          <a:prstGeom prst="line">
            <a:avLst/>
          </a:prstGeom>
          <a:noFill/>
          <a:ln w="28575" cap="flat">
            <a:solidFill>
              <a:srgbClr val="E05546"/>
            </a:solidFill>
            <a:prstDash val="solid"/>
            <a:miter lim="800000"/>
          </a:ln>
          <a:effectLst/>
          <a:sp3d/>
        </p:spPr>
        <p:style>
          <a:lnRef idx="0">
            <a:scrgbClr r="0" g="0" b="0"/>
          </a:lnRef>
          <a:fillRef idx="0">
            <a:scrgbClr r="0" g="0" b="0"/>
          </a:fillRef>
          <a:effectRef idx="0">
            <a:scrgbClr r="0" g="0" b="0"/>
          </a:effectRef>
          <a:fontRef idx="none"/>
        </p:style>
      </p:cxnSp>
      <p:sp>
        <p:nvSpPr>
          <p:cNvPr id="65" name="COMMUNICATION TOOLS…">
            <a:extLst>
              <a:ext uri="{FF2B5EF4-FFF2-40B4-BE49-F238E27FC236}">
                <a16:creationId xmlns:a16="http://schemas.microsoft.com/office/drawing/2014/main" id="{D5E5ED7D-5981-419D-8E84-E1BF242F1567}"/>
              </a:ext>
            </a:extLst>
          </p:cNvPr>
          <p:cNvSpPr txBox="1"/>
          <p:nvPr/>
        </p:nvSpPr>
        <p:spPr>
          <a:xfrm>
            <a:off x="8417542" y="4031565"/>
            <a:ext cx="894851" cy="184666"/>
          </a:xfrm>
          <a:prstGeom prst="rect">
            <a:avLst/>
          </a:pr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b">
            <a:spAutoFit/>
          </a:bodyPr>
          <a:lstStyle/>
          <a:p>
            <a:pPr algn="ctr">
              <a:defRPr sz="1400" b="1">
                <a:solidFill>
                  <a:srgbClr val="FFFFFF"/>
                </a:solidFill>
              </a:defRPr>
            </a:pPr>
            <a:r>
              <a:rPr lang="fr-FR" sz="1200" dirty="0">
                <a:solidFill>
                  <a:schemeClr val="tx1"/>
                </a:solidFill>
                <a:latin typeface="Poppins" panose="00000500000000000000" pitchFamily="2" charset="0"/>
                <a:cs typeface="Poppins" panose="00000500000000000000" pitchFamily="2" charset="0"/>
              </a:rPr>
              <a:t>SEPTEMBRE </a:t>
            </a:r>
          </a:p>
        </p:txBody>
      </p:sp>
      <p:sp>
        <p:nvSpPr>
          <p:cNvPr id="66" name="COMMUNICATION TOOLS…">
            <a:extLst>
              <a:ext uri="{FF2B5EF4-FFF2-40B4-BE49-F238E27FC236}">
                <a16:creationId xmlns:a16="http://schemas.microsoft.com/office/drawing/2014/main" id="{314B778C-D3FC-4693-9EC1-3509D3CFE43F}"/>
              </a:ext>
            </a:extLst>
          </p:cNvPr>
          <p:cNvSpPr txBox="1"/>
          <p:nvPr/>
        </p:nvSpPr>
        <p:spPr>
          <a:xfrm>
            <a:off x="8296115" y="2807911"/>
            <a:ext cx="1200019" cy="553998"/>
          </a:xfrm>
          <a:prstGeom prst="rect">
            <a:avLst/>
          </a:prstGeom>
          <a:solidFill>
            <a:srgbClr val="EA4F3D"/>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b">
            <a:spAutoFit/>
          </a:bodyPr>
          <a:lstStyle/>
          <a:p>
            <a:pPr algn="ctr">
              <a:defRPr sz="1400" b="1">
                <a:solidFill>
                  <a:srgbClr val="FFFFFF"/>
                </a:solidFill>
              </a:defRPr>
            </a:pPr>
            <a:endParaRPr lang="fr-FR" sz="1200" dirty="0">
              <a:solidFill>
                <a:schemeClr val="bg1"/>
              </a:solidFill>
              <a:latin typeface="Poppins" panose="00000500000000000000" pitchFamily="2" charset="0"/>
              <a:cs typeface="Poppins" panose="00000500000000000000" pitchFamily="2" charset="0"/>
            </a:endParaRPr>
          </a:p>
          <a:p>
            <a:pPr algn="ctr">
              <a:defRPr sz="1400" b="1">
                <a:solidFill>
                  <a:srgbClr val="FFFFFF"/>
                </a:solidFill>
              </a:defRPr>
            </a:pPr>
            <a:r>
              <a:rPr lang="fr-FR" sz="1200" dirty="0" err="1">
                <a:solidFill>
                  <a:schemeClr val="bg1"/>
                </a:solidFill>
                <a:latin typeface="Poppins" panose="00000500000000000000" pitchFamily="2" charset="0"/>
                <a:cs typeface="Poppins" panose="00000500000000000000" pitchFamily="2" charset="0"/>
              </a:rPr>
              <a:t>EXP</a:t>
            </a:r>
            <a:r>
              <a:rPr lang="fr-FR" sz="1200" cap="all" dirty="0" err="1">
                <a:solidFill>
                  <a:schemeClr val="bg1"/>
                </a:solidFill>
                <a:latin typeface="Poppins" panose="00000500000000000000" pitchFamily="2" charset="0"/>
                <a:cs typeface="Poppins" panose="00000500000000000000" pitchFamily="2" charset="0"/>
              </a:rPr>
              <a:t>é</a:t>
            </a:r>
            <a:r>
              <a:rPr lang="fr-FR" sz="1200" dirty="0" err="1">
                <a:solidFill>
                  <a:schemeClr val="bg1"/>
                </a:solidFill>
                <a:latin typeface="Poppins" panose="00000500000000000000" pitchFamily="2" charset="0"/>
                <a:cs typeface="Poppins" panose="00000500000000000000" pitchFamily="2" charset="0"/>
              </a:rPr>
              <a:t>DITION</a:t>
            </a:r>
            <a:r>
              <a:rPr lang="fr-FR" sz="1200" dirty="0">
                <a:solidFill>
                  <a:schemeClr val="bg1"/>
                </a:solidFill>
                <a:latin typeface="Poppins" panose="00000500000000000000" pitchFamily="2" charset="0"/>
                <a:cs typeface="Poppins" panose="00000500000000000000" pitchFamily="2" charset="0"/>
              </a:rPr>
              <a:t> #2</a:t>
            </a:r>
          </a:p>
          <a:p>
            <a:pPr algn="ctr">
              <a:defRPr sz="1400" b="1">
                <a:solidFill>
                  <a:srgbClr val="FFFFFF"/>
                </a:solidFill>
              </a:defRPr>
            </a:pPr>
            <a:endParaRPr lang="fr-FR" sz="1200" dirty="0">
              <a:solidFill>
                <a:schemeClr val="bg1"/>
              </a:solidFill>
              <a:latin typeface="Poppins" panose="00000500000000000000" pitchFamily="2" charset="0"/>
              <a:cs typeface="Poppins" panose="00000500000000000000" pitchFamily="2" charset="0"/>
            </a:endParaRPr>
          </a:p>
        </p:txBody>
      </p:sp>
      <p:sp>
        <p:nvSpPr>
          <p:cNvPr id="30" name="COMMUNICATION TOOLS…">
            <a:extLst>
              <a:ext uri="{FF2B5EF4-FFF2-40B4-BE49-F238E27FC236}">
                <a16:creationId xmlns:a16="http://schemas.microsoft.com/office/drawing/2014/main" id="{BD7173E4-1218-4537-B010-3B0309C2AB8E}"/>
              </a:ext>
            </a:extLst>
          </p:cNvPr>
          <p:cNvSpPr txBox="1"/>
          <p:nvPr/>
        </p:nvSpPr>
        <p:spPr>
          <a:xfrm>
            <a:off x="7174275" y="4031565"/>
            <a:ext cx="894851" cy="184666"/>
          </a:xfrm>
          <a:prstGeom prst="rect">
            <a:avLst/>
          </a:pr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b">
            <a:spAutoFit/>
          </a:bodyPr>
          <a:lstStyle/>
          <a:p>
            <a:pPr algn="ctr">
              <a:defRPr sz="1400" b="1">
                <a:solidFill>
                  <a:srgbClr val="FFFFFF"/>
                </a:solidFill>
              </a:defRPr>
            </a:pPr>
            <a:r>
              <a:rPr lang="fr-FR" sz="1200" dirty="0">
                <a:solidFill>
                  <a:schemeClr val="tx1"/>
                </a:solidFill>
                <a:latin typeface="Poppins" panose="00000500000000000000" pitchFamily="2" charset="0"/>
                <a:cs typeface="Poppins" panose="00000500000000000000" pitchFamily="2" charset="0"/>
              </a:rPr>
              <a:t>MAI-JUIN</a:t>
            </a:r>
          </a:p>
        </p:txBody>
      </p:sp>
      <p:sp>
        <p:nvSpPr>
          <p:cNvPr id="33" name="COMMUNICATION TOOLS…">
            <a:extLst>
              <a:ext uri="{FF2B5EF4-FFF2-40B4-BE49-F238E27FC236}">
                <a16:creationId xmlns:a16="http://schemas.microsoft.com/office/drawing/2014/main" id="{1F1333FF-D06A-4E82-A4CC-358C66B8B9E2}"/>
              </a:ext>
            </a:extLst>
          </p:cNvPr>
          <p:cNvSpPr txBox="1"/>
          <p:nvPr/>
        </p:nvSpPr>
        <p:spPr>
          <a:xfrm>
            <a:off x="7052848" y="2803899"/>
            <a:ext cx="1200019" cy="553998"/>
          </a:xfrm>
          <a:prstGeom prst="rect">
            <a:avLst/>
          </a:prstGeom>
          <a:solidFill>
            <a:srgbClr val="EA4F3D"/>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b">
            <a:spAutoFit/>
          </a:bodyPr>
          <a:lstStyle/>
          <a:p>
            <a:pPr algn="ctr">
              <a:defRPr sz="1400" b="1">
                <a:solidFill>
                  <a:srgbClr val="FFFFFF"/>
                </a:solidFill>
              </a:defRPr>
            </a:pPr>
            <a:endParaRPr lang="fr-FR" sz="1200" dirty="0">
              <a:solidFill>
                <a:schemeClr val="bg1"/>
              </a:solidFill>
              <a:latin typeface="Poppins" panose="00000500000000000000" pitchFamily="2" charset="0"/>
              <a:cs typeface="Poppins" panose="00000500000000000000" pitchFamily="2" charset="0"/>
            </a:endParaRPr>
          </a:p>
          <a:p>
            <a:pPr algn="ctr">
              <a:defRPr sz="1400" b="1">
                <a:solidFill>
                  <a:srgbClr val="FFFFFF"/>
                </a:solidFill>
              </a:defRPr>
            </a:pPr>
            <a:r>
              <a:rPr lang="fr-FR" sz="1200" dirty="0" err="1">
                <a:solidFill>
                  <a:schemeClr val="bg1"/>
                </a:solidFill>
                <a:latin typeface="Poppins" panose="00000500000000000000" pitchFamily="2" charset="0"/>
                <a:cs typeface="Poppins" panose="00000500000000000000" pitchFamily="2" charset="0"/>
              </a:rPr>
              <a:t>EXP</a:t>
            </a:r>
            <a:r>
              <a:rPr lang="fr-FR" sz="1200" cap="all" dirty="0" err="1">
                <a:solidFill>
                  <a:schemeClr val="bg1"/>
                </a:solidFill>
                <a:latin typeface="Poppins" panose="00000500000000000000" pitchFamily="2" charset="0"/>
                <a:cs typeface="Poppins" panose="00000500000000000000" pitchFamily="2" charset="0"/>
              </a:rPr>
              <a:t>é</a:t>
            </a:r>
            <a:r>
              <a:rPr lang="fr-FR" sz="1200" dirty="0" err="1">
                <a:solidFill>
                  <a:schemeClr val="bg1"/>
                </a:solidFill>
                <a:latin typeface="Poppins" panose="00000500000000000000" pitchFamily="2" charset="0"/>
                <a:cs typeface="Poppins" panose="00000500000000000000" pitchFamily="2" charset="0"/>
              </a:rPr>
              <a:t>DITION</a:t>
            </a:r>
            <a:r>
              <a:rPr lang="fr-FR" sz="1200" dirty="0">
                <a:solidFill>
                  <a:schemeClr val="bg1"/>
                </a:solidFill>
                <a:latin typeface="Poppins" panose="00000500000000000000" pitchFamily="2" charset="0"/>
                <a:cs typeface="Poppins" panose="00000500000000000000" pitchFamily="2" charset="0"/>
              </a:rPr>
              <a:t> #1</a:t>
            </a:r>
          </a:p>
          <a:p>
            <a:pPr algn="ctr">
              <a:defRPr sz="1400" b="1">
                <a:solidFill>
                  <a:srgbClr val="FFFFFF"/>
                </a:solidFill>
              </a:defRPr>
            </a:pPr>
            <a:endParaRPr lang="fr-FR" sz="1200" dirty="0">
              <a:solidFill>
                <a:schemeClr val="bg1"/>
              </a:solidFill>
              <a:latin typeface="Poppins" panose="00000500000000000000" pitchFamily="2" charset="0"/>
              <a:cs typeface="Poppins" panose="00000500000000000000" pitchFamily="2" charset="0"/>
            </a:endParaRPr>
          </a:p>
        </p:txBody>
      </p:sp>
      <p:sp>
        <p:nvSpPr>
          <p:cNvPr id="3" name="ZoneTexte 2">
            <a:extLst>
              <a:ext uri="{FF2B5EF4-FFF2-40B4-BE49-F238E27FC236}">
                <a16:creationId xmlns:a16="http://schemas.microsoft.com/office/drawing/2014/main" id="{4AB318B7-5D7C-4D6B-AC99-8E7F7D90507D}"/>
              </a:ext>
            </a:extLst>
          </p:cNvPr>
          <p:cNvSpPr txBox="1"/>
          <p:nvPr/>
        </p:nvSpPr>
        <p:spPr>
          <a:xfrm>
            <a:off x="674701" y="5299967"/>
            <a:ext cx="742191"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900" b="0" i="0" u="none" strike="noStrike" cap="none" spc="0" normalizeH="0" baseline="0" dirty="0">
                <a:ln>
                  <a:noFill/>
                </a:ln>
                <a:solidFill>
                  <a:srgbClr val="1D1D1D"/>
                </a:solidFill>
                <a:effectLst/>
                <a:uFillTx/>
                <a:latin typeface="Segoe UI"/>
                <a:ea typeface="Segoe UI"/>
                <a:cs typeface="Segoe UI"/>
                <a:sym typeface="Segoe UI"/>
              </a:rPr>
              <a:t>Entre le 10/02 </a:t>
            </a:r>
          </a:p>
          <a:p>
            <a:pPr marL="0" marR="0" indent="0" algn="l" defTabSz="914400" rtl="0" fontAlgn="auto" latinLnBrk="0" hangingPunct="0">
              <a:lnSpc>
                <a:spcPct val="100000"/>
              </a:lnSpc>
              <a:spcBef>
                <a:spcPts val="0"/>
              </a:spcBef>
              <a:spcAft>
                <a:spcPts val="0"/>
              </a:spcAft>
              <a:buClrTx/>
              <a:buSzTx/>
              <a:buFontTx/>
              <a:buNone/>
              <a:tabLst/>
            </a:pPr>
            <a:r>
              <a:rPr kumimoji="0" lang="fr-FR" sz="900" b="0" i="0" u="none" strike="noStrike" cap="none" spc="0" normalizeH="0" baseline="0" dirty="0">
                <a:ln>
                  <a:noFill/>
                </a:ln>
                <a:solidFill>
                  <a:srgbClr val="1D1D1D"/>
                </a:solidFill>
                <a:effectLst/>
                <a:uFillTx/>
                <a:latin typeface="Segoe UI"/>
                <a:ea typeface="Segoe UI"/>
                <a:cs typeface="Segoe UI"/>
                <a:sym typeface="Segoe UI"/>
              </a:rPr>
              <a:t>et le 04/03</a:t>
            </a:r>
          </a:p>
        </p:txBody>
      </p:sp>
      <p:sp>
        <p:nvSpPr>
          <p:cNvPr id="34" name="ZoneTexte 33">
            <a:extLst>
              <a:ext uri="{FF2B5EF4-FFF2-40B4-BE49-F238E27FC236}">
                <a16:creationId xmlns:a16="http://schemas.microsoft.com/office/drawing/2014/main" id="{76159830-BB53-4B1C-BDD8-5A6130E8BB55}"/>
              </a:ext>
            </a:extLst>
          </p:cNvPr>
          <p:cNvSpPr txBox="1"/>
          <p:nvPr/>
        </p:nvSpPr>
        <p:spPr>
          <a:xfrm>
            <a:off x="2203141" y="5301446"/>
            <a:ext cx="815743" cy="6924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900" b="0" i="0" u="none" strike="noStrike" cap="none" spc="0" normalizeH="0" baseline="0" dirty="0">
                <a:ln>
                  <a:noFill/>
                </a:ln>
                <a:solidFill>
                  <a:srgbClr val="1D1D1D"/>
                </a:solidFill>
                <a:effectLst/>
                <a:uFillTx/>
                <a:latin typeface="Segoe UI"/>
                <a:ea typeface="Segoe UI"/>
                <a:cs typeface="Segoe UI"/>
                <a:sym typeface="Segoe UI"/>
              </a:rPr>
              <a:t>Avant le 18/02. </a:t>
            </a:r>
          </a:p>
          <a:p>
            <a:pPr marL="0" marR="0" indent="0" algn="l" defTabSz="914400" rtl="0" fontAlgn="auto" latinLnBrk="0" hangingPunct="0">
              <a:lnSpc>
                <a:spcPct val="100000"/>
              </a:lnSpc>
              <a:spcBef>
                <a:spcPts val="0"/>
              </a:spcBef>
              <a:spcAft>
                <a:spcPts val="0"/>
              </a:spcAft>
              <a:buClrTx/>
              <a:buSzTx/>
              <a:buFontTx/>
              <a:buNone/>
              <a:tabLst/>
            </a:pPr>
            <a:r>
              <a:rPr lang="fr-FR" sz="900" dirty="0"/>
              <a:t>Design des ateliers pour le 07/03 au plus tard</a:t>
            </a:r>
            <a:endParaRPr kumimoji="0" lang="fr-FR" sz="900" b="0" i="0" u="none" strike="noStrike" cap="none" spc="0" normalizeH="0" baseline="0" dirty="0">
              <a:ln>
                <a:noFill/>
              </a:ln>
              <a:solidFill>
                <a:srgbClr val="1D1D1D"/>
              </a:solidFill>
              <a:effectLst/>
              <a:uFillTx/>
              <a:latin typeface="Segoe UI"/>
              <a:ea typeface="Segoe UI"/>
              <a:cs typeface="Segoe UI"/>
              <a:sym typeface="Segoe UI"/>
            </a:endParaRPr>
          </a:p>
        </p:txBody>
      </p:sp>
      <p:sp>
        <p:nvSpPr>
          <p:cNvPr id="35" name="ZoneTexte 34">
            <a:extLst>
              <a:ext uri="{FF2B5EF4-FFF2-40B4-BE49-F238E27FC236}">
                <a16:creationId xmlns:a16="http://schemas.microsoft.com/office/drawing/2014/main" id="{35F52AE2-6D2A-474C-81EF-B9BBEAD2670F}"/>
              </a:ext>
            </a:extLst>
          </p:cNvPr>
          <p:cNvSpPr txBox="1"/>
          <p:nvPr/>
        </p:nvSpPr>
        <p:spPr>
          <a:xfrm>
            <a:off x="3385350" y="5302924"/>
            <a:ext cx="902491" cy="6924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900" dirty="0"/>
              <a:t>Entre le 07/03 </a:t>
            </a:r>
            <a:br>
              <a:rPr lang="fr-FR" sz="900" dirty="0"/>
            </a:br>
            <a:r>
              <a:rPr lang="fr-FR" sz="900" dirty="0"/>
              <a:t>et le 22/04</a:t>
            </a:r>
          </a:p>
          <a:p>
            <a:pPr marL="0" marR="0" indent="0" algn="l" defTabSz="914400" rtl="0" fontAlgn="auto" latinLnBrk="0" hangingPunct="0">
              <a:lnSpc>
                <a:spcPct val="100000"/>
              </a:lnSpc>
              <a:spcBef>
                <a:spcPts val="0"/>
              </a:spcBef>
              <a:spcAft>
                <a:spcPts val="0"/>
              </a:spcAft>
              <a:buClrTx/>
              <a:buSzTx/>
              <a:buFontTx/>
              <a:buNone/>
              <a:tabLst/>
            </a:pPr>
            <a:r>
              <a:rPr lang="fr-FR" sz="900" dirty="0"/>
              <a:t>5 ateliers x 1h30 </a:t>
            </a:r>
          </a:p>
          <a:p>
            <a:pPr marL="0" marR="0" indent="0" algn="l" defTabSz="914400" rtl="0" fontAlgn="auto" latinLnBrk="0" hangingPunct="0">
              <a:lnSpc>
                <a:spcPct val="100000"/>
              </a:lnSpc>
              <a:spcBef>
                <a:spcPts val="0"/>
              </a:spcBef>
              <a:spcAft>
                <a:spcPts val="0"/>
              </a:spcAft>
              <a:buClrTx/>
              <a:buSzTx/>
              <a:buFontTx/>
              <a:buNone/>
              <a:tabLst/>
            </a:pPr>
            <a:r>
              <a:rPr lang="fr-FR" sz="900" dirty="0"/>
              <a:t>+ W intersessions</a:t>
            </a:r>
          </a:p>
          <a:p>
            <a:pPr marL="0" marR="0" indent="0" algn="l" defTabSz="914400" rtl="0" fontAlgn="auto" latinLnBrk="0" hangingPunct="0">
              <a:lnSpc>
                <a:spcPct val="100000"/>
              </a:lnSpc>
              <a:spcBef>
                <a:spcPts val="0"/>
              </a:spcBef>
              <a:spcAft>
                <a:spcPts val="0"/>
              </a:spcAft>
              <a:buClrTx/>
              <a:buSzTx/>
              <a:buFontTx/>
              <a:buNone/>
              <a:tabLst/>
            </a:pPr>
            <a:r>
              <a:rPr lang="fr-FR" sz="900" dirty="0"/>
              <a:t>s</a:t>
            </a:r>
            <a:r>
              <a:rPr kumimoji="0" lang="fr-FR" sz="900" b="0" i="0" u="none" strike="noStrike" cap="none" spc="0" normalizeH="0" baseline="0" dirty="0">
                <a:ln>
                  <a:noFill/>
                </a:ln>
                <a:solidFill>
                  <a:srgbClr val="1D1D1D"/>
                </a:solidFill>
                <a:effectLst/>
                <a:uFillTx/>
                <a:latin typeface="Segoe UI"/>
                <a:ea typeface="Segoe UI"/>
                <a:cs typeface="Segoe UI"/>
                <a:sym typeface="Segoe UI"/>
              </a:rPr>
              <a:t>ur 5 semaines</a:t>
            </a:r>
          </a:p>
        </p:txBody>
      </p:sp>
      <p:sp>
        <p:nvSpPr>
          <p:cNvPr id="37" name="ZoneTexte 36">
            <a:extLst>
              <a:ext uri="{FF2B5EF4-FFF2-40B4-BE49-F238E27FC236}">
                <a16:creationId xmlns:a16="http://schemas.microsoft.com/office/drawing/2014/main" id="{65809871-3E38-4947-9C0B-731848E798DF}"/>
              </a:ext>
            </a:extLst>
          </p:cNvPr>
          <p:cNvSpPr txBox="1"/>
          <p:nvPr/>
        </p:nvSpPr>
        <p:spPr>
          <a:xfrm>
            <a:off x="7301890" y="5304402"/>
            <a:ext cx="2194244" cy="4154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900" dirty="0"/>
              <a:t>2 options de diffusion, l’une en fin </a:t>
            </a:r>
          </a:p>
          <a:p>
            <a:pPr marL="0" marR="0" indent="0" algn="l" defTabSz="914400" rtl="0" fontAlgn="auto" latinLnBrk="0" hangingPunct="0">
              <a:lnSpc>
                <a:spcPct val="100000"/>
              </a:lnSpc>
              <a:spcBef>
                <a:spcPts val="0"/>
              </a:spcBef>
              <a:spcAft>
                <a:spcPts val="0"/>
              </a:spcAft>
              <a:buClrTx/>
              <a:buSzTx/>
              <a:buFontTx/>
              <a:buNone/>
              <a:tabLst/>
            </a:pPr>
            <a:r>
              <a:rPr lang="fr-FR" sz="900" dirty="0"/>
              <a:t>d’année scolaire et l’autre pour la rentrée de septembre</a:t>
            </a:r>
            <a:endParaRPr kumimoji="0" lang="fr-FR" sz="900" b="0" i="0" u="none" strike="noStrike" cap="none" spc="0" normalizeH="0" baseline="0" dirty="0">
              <a:ln>
                <a:noFill/>
              </a:ln>
              <a:solidFill>
                <a:srgbClr val="1D1D1D"/>
              </a:solidFill>
              <a:effectLst/>
              <a:uFillTx/>
              <a:latin typeface="Segoe UI"/>
              <a:ea typeface="Segoe UI"/>
              <a:cs typeface="Segoe UI"/>
              <a:sym typeface="Segoe UI"/>
            </a:endParaRPr>
          </a:p>
        </p:txBody>
      </p:sp>
      <p:sp>
        <p:nvSpPr>
          <p:cNvPr id="40" name="ZoneTexte 39">
            <a:extLst>
              <a:ext uri="{FF2B5EF4-FFF2-40B4-BE49-F238E27FC236}">
                <a16:creationId xmlns:a16="http://schemas.microsoft.com/office/drawing/2014/main" id="{87840A75-60AA-4CDC-B95D-BC987A703480}"/>
              </a:ext>
            </a:extLst>
          </p:cNvPr>
          <p:cNvSpPr txBox="1"/>
          <p:nvPr/>
        </p:nvSpPr>
        <p:spPr>
          <a:xfrm>
            <a:off x="4672064" y="5297003"/>
            <a:ext cx="2398540"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900" dirty="0"/>
              <a:t>Elaboration et réalisation du kit pédagogique </a:t>
            </a:r>
            <a:endParaRPr kumimoji="0" lang="fr-FR" sz="900" b="0" i="0" u="none" strike="noStrike" cap="none" spc="0" normalizeH="0" baseline="0" dirty="0">
              <a:ln>
                <a:noFill/>
              </a:ln>
              <a:solidFill>
                <a:srgbClr val="1D1D1D"/>
              </a:solidFill>
              <a:effectLst/>
              <a:uFillTx/>
              <a:latin typeface="Segoe UI"/>
              <a:ea typeface="Segoe UI"/>
              <a:cs typeface="Segoe UI"/>
              <a:sym typeface="Segoe UI"/>
            </a:endParaRPr>
          </a:p>
        </p:txBody>
      </p:sp>
      <p:sp>
        <p:nvSpPr>
          <p:cNvPr id="4" name="ZoneTexte 3">
            <a:extLst>
              <a:ext uri="{FF2B5EF4-FFF2-40B4-BE49-F238E27FC236}">
                <a16:creationId xmlns:a16="http://schemas.microsoft.com/office/drawing/2014/main" id="{0EC3DCCB-0627-48A3-9586-B636FCF61C49}"/>
              </a:ext>
            </a:extLst>
          </p:cNvPr>
          <p:cNvSpPr txBox="1"/>
          <p:nvPr/>
        </p:nvSpPr>
        <p:spPr>
          <a:xfrm>
            <a:off x="1740025" y="1340528"/>
            <a:ext cx="8665834"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1" i="1" u="none" strike="noStrike" cap="none" spc="0" normalizeH="0" baseline="0" dirty="0">
                <a:ln>
                  <a:noFill/>
                </a:ln>
                <a:solidFill>
                  <a:schemeClr val="accent1"/>
                </a:solidFill>
                <a:effectLst/>
                <a:uFillTx/>
                <a:latin typeface="Segoe UI"/>
                <a:ea typeface="Segoe UI"/>
                <a:cs typeface="Segoe UI"/>
                <a:sym typeface="Segoe UI"/>
              </a:rPr>
              <a:t>« </a:t>
            </a:r>
            <a:r>
              <a:rPr kumimoji="0" lang="fr-FR" sz="1800" b="1" i="1" u="none" strike="noStrike" cap="none" spc="0" normalizeH="0" baseline="0" dirty="0">
                <a:ln>
                  <a:noFill/>
                </a:ln>
                <a:solidFill>
                  <a:srgbClr val="1D1D1D"/>
                </a:solidFill>
                <a:effectLst/>
                <a:uFillTx/>
                <a:latin typeface="Segoe UI"/>
                <a:ea typeface="Segoe UI"/>
                <a:cs typeface="Segoe UI"/>
                <a:sym typeface="Segoe UI"/>
              </a:rPr>
              <a:t>Un calendrier où tout est prêt. Si c’est Ok, on commence dés cet après-midi ! </a:t>
            </a:r>
            <a:r>
              <a:rPr kumimoji="0" lang="fr-FR" sz="1800" b="1" i="1" u="none" strike="noStrike" cap="none" spc="0" normalizeH="0" baseline="0" dirty="0">
                <a:ln>
                  <a:noFill/>
                </a:ln>
                <a:solidFill>
                  <a:schemeClr val="accent1"/>
                </a:solidFill>
                <a:effectLst/>
                <a:uFillTx/>
                <a:latin typeface="Segoe UI"/>
                <a:ea typeface="Segoe UI"/>
                <a:cs typeface="Segoe UI"/>
                <a:sym typeface="Segoe UI"/>
              </a:rPr>
              <a:t>»</a:t>
            </a:r>
            <a:r>
              <a:rPr kumimoji="0" lang="fr-FR" sz="1800" b="1" i="1" u="none" strike="noStrike" cap="none" spc="0" normalizeH="0" baseline="0" dirty="0">
                <a:ln>
                  <a:noFill/>
                </a:ln>
                <a:solidFill>
                  <a:srgbClr val="1D1D1D"/>
                </a:solidFill>
                <a:effectLst/>
                <a:uFillTx/>
                <a:latin typeface="Segoe UI"/>
                <a:ea typeface="Segoe UI"/>
                <a:cs typeface="Segoe UI"/>
                <a:sym typeface="Segoe UI"/>
              </a:rPr>
              <a:t> </a:t>
            </a:r>
          </a:p>
        </p:txBody>
      </p:sp>
    </p:spTree>
    <p:extLst>
      <p:ext uri="{BB962C8B-B14F-4D97-AF65-F5344CB8AC3E}">
        <p14:creationId xmlns:p14="http://schemas.microsoft.com/office/powerpoint/2010/main" val="252913752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Google Shape;234;p55">
            <a:extLst>
              <a:ext uri="{FF2B5EF4-FFF2-40B4-BE49-F238E27FC236}">
                <a16:creationId xmlns:a16="http://schemas.microsoft.com/office/drawing/2014/main" id="{A8C32964-BD6C-4FA6-BE7C-07C2BE2EBD17}"/>
              </a:ext>
            </a:extLst>
          </p:cNvPr>
          <p:cNvSpPr txBox="1"/>
          <p:nvPr/>
        </p:nvSpPr>
        <p:spPr>
          <a:xfrm>
            <a:off x="358225" y="374022"/>
            <a:ext cx="11320261"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000" b="1">
                <a:solidFill>
                  <a:srgbClr val="000000"/>
                </a:solidFill>
                <a:latin typeface="Poppins"/>
                <a:ea typeface="Poppins"/>
                <a:cs typeface="Poppins"/>
                <a:sym typeface="Poppins"/>
              </a:defRPr>
            </a:lvl1pPr>
          </a:lstStyle>
          <a:p>
            <a:r>
              <a:rPr lang="fr-FR" cap="all"/>
              <a:t>COMMUNICATION ENFANTS / </a:t>
            </a:r>
          </a:p>
          <a:p>
            <a:r>
              <a:rPr lang="fr-FR">
                <a:solidFill>
                  <a:srgbClr val="E05546"/>
                </a:solidFill>
              </a:rPr>
              <a:t>Indicateurs de réalisation et résultats</a:t>
            </a:r>
            <a:endParaRPr>
              <a:solidFill>
                <a:srgbClr val="E05546"/>
              </a:solidFill>
            </a:endParaRPr>
          </a:p>
        </p:txBody>
      </p:sp>
      <p:sp>
        <p:nvSpPr>
          <p:cNvPr id="27" name="Espace réservé du numéro de diapositive 1">
            <a:extLst>
              <a:ext uri="{FF2B5EF4-FFF2-40B4-BE49-F238E27FC236}">
                <a16:creationId xmlns:a16="http://schemas.microsoft.com/office/drawing/2014/main" id="{E313CFDD-62C3-45D2-A1FF-951273A6C5BE}"/>
              </a:ext>
            </a:extLst>
          </p:cNvPr>
          <p:cNvSpPr txBox="1">
            <a:spLocks/>
          </p:cNvSpPr>
          <p:nvPr/>
        </p:nvSpPr>
        <p:spPr>
          <a:xfrm>
            <a:off x="11727556" y="6440045"/>
            <a:ext cx="283089" cy="276999"/>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1D1D1D"/>
                </a:solidFill>
                <a:effectLst/>
                <a:uFillTx/>
                <a:latin typeface="Segoe UI"/>
                <a:ea typeface="Segoe UI"/>
                <a:cs typeface="Segoe UI"/>
                <a:sym typeface="Segoe U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lvl9pPr>
          </a:lstStyle>
          <a:p>
            <a:fld id="{86CB4B4D-7CA3-9044-876B-883B54F8677D}" type="slidenum">
              <a:rPr lang="fr-FR" smtClean="0">
                <a:latin typeface="Poppins" panose="00000500000000000000" pitchFamily="2" charset="0"/>
                <a:cs typeface="Poppins" panose="00000500000000000000" pitchFamily="2" charset="0"/>
              </a:rPr>
              <a:pPr/>
              <a:t>17</a:t>
            </a:fld>
            <a:endParaRPr lang="fr-FR">
              <a:latin typeface="Poppins" panose="00000500000000000000" pitchFamily="2" charset="0"/>
              <a:cs typeface="Poppins" panose="00000500000000000000" pitchFamily="2" charset="0"/>
            </a:endParaRPr>
          </a:p>
        </p:txBody>
      </p:sp>
      <p:sp>
        <p:nvSpPr>
          <p:cNvPr id="10" name="COMMUNICATION TOOLS…">
            <a:extLst>
              <a:ext uri="{FF2B5EF4-FFF2-40B4-BE49-F238E27FC236}">
                <a16:creationId xmlns:a16="http://schemas.microsoft.com/office/drawing/2014/main" id="{4946CA5A-1CE1-41A7-B612-54F567F08B4D}"/>
              </a:ext>
            </a:extLst>
          </p:cNvPr>
          <p:cNvSpPr txBox="1"/>
          <p:nvPr/>
        </p:nvSpPr>
        <p:spPr>
          <a:xfrm>
            <a:off x="1502877" y="3915182"/>
            <a:ext cx="3283846" cy="553998"/>
          </a:xfrm>
          <a:prstGeom prst="rect">
            <a:avLst/>
          </a:prstGeom>
          <a:solidFill>
            <a:srgbClr val="E5665D"/>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b">
            <a:spAutoFit/>
          </a:bodyPr>
          <a:lstStyle/>
          <a:p>
            <a:pPr algn="ctr">
              <a:defRPr sz="1400" b="1">
                <a:solidFill>
                  <a:srgbClr val="FFFFFF"/>
                </a:solidFill>
              </a:defRPr>
            </a:pPr>
            <a:endParaRPr lang="fr-FR" sz="1200">
              <a:latin typeface="Poppins" panose="00000500000000000000" pitchFamily="2" charset="0"/>
              <a:cs typeface="Poppins" panose="00000500000000000000" pitchFamily="2" charset="0"/>
            </a:endParaRPr>
          </a:p>
          <a:p>
            <a:pPr algn="ctr">
              <a:defRPr sz="1400" b="1">
                <a:solidFill>
                  <a:srgbClr val="FFFFFF"/>
                </a:solidFill>
              </a:defRPr>
            </a:pPr>
            <a:r>
              <a:rPr lang="fr-FR" sz="1200">
                <a:latin typeface="Poppins" panose="00000500000000000000" pitchFamily="2" charset="0"/>
                <a:cs typeface="Poppins" panose="00000500000000000000" pitchFamily="2" charset="0"/>
              </a:rPr>
              <a:t>2 000 KITS PEDAGOGIQUES </a:t>
            </a:r>
          </a:p>
          <a:p>
            <a:pPr algn="ctr">
              <a:defRPr sz="1400" b="1">
                <a:solidFill>
                  <a:srgbClr val="FFFFFF"/>
                </a:solidFill>
              </a:defRPr>
            </a:pPr>
            <a:endParaRPr lang="fr-FR" sz="1200">
              <a:solidFill>
                <a:srgbClr val="2D2B2C"/>
              </a:solidFill>
              <a:latin typeface="Poppins" panose="00000500000000000000" pitchFamily="2" charset="0"/>
              <a:cs typeface="Poppins" panose="00000500000000000000" pitchFamily="2" charset="0"/>
            </a:endParaRPr>
          </a:p>
        </p:txBody>
      </p:sp>
      <p:sp>
        <p:nvSpPr>
          <p:cNvPr id="11" name="COMMUNICATION TOOLS…">
            <a:extLst>
              <a:ext uri="{FF2B5EF4-FFF2-40B4-BE49-F238E27FC236}">
                <a16:creationId xmlns:a16="http://schemas.microsoft.com/office/drawing/2014/main" id="{0D28526C-CA7E-45F9-A14C-F080CECB5B88}"/>
              </a:ext>
            </a:extLst>
          </p:cNvPr>
          <p:cNvSpPr txBox="1"/>
          <p:nvPr/>
        </p:nvSpPr>
        <p:spPr>
          <a:xfrm>
            <a:off x="4990178" y="3915182"/>
            <a:ext cx="4977688" cy="553998"/>
          </a:xfrm>
          <a:prstGeom prst="rect">
            <a:avLst/>
          </a:pr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b">
            <a:noAutofit/>
          </a:bodyPr>
          <a:lstStyle/>
          <a:p>
            <a:pPr>
              <a:defRPr sz="1400" b="1">
                <a:solidFill>
                  <a:srgbClr val="FFFFFF"/>
                </a:solidFill>
              </a:defRPr>
            </a:pPr>
            <a:endParaRPr lang="fr-FR" sz="1200">
              <a:solidFill>
                <a:schemeClr val="tx1"/>
              </a:solidFill>
              <a:latin typeface="Poppins" panose="00000500000000000000" pitchFamily="2" charset="0"/>
              <a:cs typeface="Poppins" panose="00000500000000000000" pitchFamily="2" charset="0"/>
            </a:endParaRPr>
          </a:p>
          <a:p>
            <a:pPr>
              <a:defRPr sz="1400" b="1">
                <a:solidFill>
                  <a:srgbClr val="FFFFFF"/>
                </a:solidFill>
              </a:defRPr>
            </a:pPr>
            <a:r>
              <a:rPr lang="fr-FR" sz="1200">
                <a:solidFill>
                  <a:schemeClr val="tx1"/>
                </a:solidFill>
                <a:latin typeface="Poppins" panose="00000500000000000000" pitchFamily="2" charset="0"/>
                <a:cs typeface="Poppins" panose="00000500000000000000" pitchFamily="2" charset="0"/>
              </a:rPr>
              <a:t>60 000 </a:t>
            </a:r>
            <a:r>
              <a:rPr lang="fr-FR" sz="1200" b="1">
                <a:solidFill>
                  <a:srgbClr val="EA4F3D"/>
                </a:solidFill>
                <a:latin typeface="Poppins" panose="00000500000000000000" pitchFamily="2" charset="0"/>
                <a:cs typeface="Poppins" panose="00000500000000000000" pitchFamily="2" charset="0"/>
              </a:rPr>
              <a:t>enfants touchés par les documents pédagogiques</a:t>
            </a:r>
            <a:r>
              <a:rPr lang="fr-FR" sz="1200">
                <a:solidFill>
                  <a:srgbClr val="EA4F3D"/>
                </a:solidFill>
                <a:latin typeface="Poppins" panose="00000500000000000000" pitchFamily="2" charset="0"/>
                <a:cs typeface="Poppins" panose="00000500000000000000" pitchFamily="2" charset="0"/>
              </a:rPr>
              <a:t> </a:t>
            </a:r>
          </a:p>
          <a:p>
            <a:pPr>
              <a:defRPr sz="1400" b="1">
                <a:solidFill>
                  <a:srgbClr val="FFFFFF"/>
                </a:solidFill>
              </a:defRPr>
            </a:pPr>
            <a:endParaRPr lang="fr-FR" sz="1200">
              <a:solidFill>
                <a:srgbClr val="EA4F3D"/>
              </a:solidFill>
              <a:latin typeface="Poppins" panose="00000500000000000000" pitchFamily="2" charset="0"/>
              <a:cs typeface="Poppins" panose="00000500000000000000" pitchFamily="2" charset="0"/>
            </a:endParaRPr>
          </a:p>
        </p:txBody>
      </p:sp>
      <p:sp>
        <p:nvSpPr>
          <p:cNvPr id="14" name="COMMUNICATION TOOLS…">
            <a:extLst>
              <a:ext uri="{FF2B5EF4-FFF2-40B4-BE49-F238E27FC236}">
                <a16:creationId xmlns:a16="http://schemas.microsoft.com/office/drawing/2014/main" id="{893BE702-7094-47DE-8FF8-088F35B15E76}"/>
              </a:ext>
            </a:extLst>
          </p:cNvPr>
          <p:cNvSpPr txBox="1"/>
          <p:nvPr/>
        </p:nvSpPr>
        <p:spPr>
          <a:xfrm>
            <a:off x="1500210" y="4590295"/>
            <a:ext cx="3294976" cy="553998"/>
          </a:xfrm>
          <a:prstGeom prst="rect">
            <a:avLst/>
          </a:prstGeom>
          <a:solidFill>
            <a:srgbClr val="E5665D"/>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ctr">
              <a:defRPr sz="1400" b="1">
                <a:solidFill>
                  <a:srgbClr val="FFFFFF"/>
                </a:solidFill>
              </a:defRPr>
            </a:pPr>
            <a:endParaRPr lang="fr-FR" sz="1200">
              <a:latin typeface="Poppins" panose="00000500000000000000" pitchFamily="2" charset="0"/>
              <a:cs typeface="Poppins" panose="00000500000000000000" pitchFamily="2" charset="0"/>
            </a:endParaRPr>
          </a:p>
          <a:p>
            <a:pPr algn="ctr">
              <a:defRPr sz="1400" b="1">
                <a:solidFill>
                  <a:srgbClr val="FFFFFF"/>
                </a:solidFill>
              </a:defRPr>
            </a:pPr>
            <a:r>
              <a:rPr lang="fr-FR" sz="1200">
                <a:latin typeface="Poppins" panose="00000500000000000000" pitchFamily="2" charset="0"/>
                <a:cs typeface="Poppins" panose="00000500000000000000" pitchFamily="2" charset="0"/>
              </a:rPr>
              <a:t>30 000 GOODIES </a:t>
            </a:r>
          </a:p>
          <a:p>
            <a:pPr algn="ctr">
              <a:defRPr sz="1400" b="1">
                <a:solidFill>
                  <a:srgbClr val="FFFFFF"/>
                </a:solidFill>
              </a:defRPr>
            </a:pPr>
            <a:r>
              <a:rPr lang="fr-FR" sz="1200">
                <a:latin typeface="Poppins" panose="00000500000000000000" pitchFamily="2" charset="0"/>
                <a:cs typeface="Poppins" panose="00000500000000000000" pitchFamily="2" charset="0"/>
              </a:rPr>
              <a:t> </a:t>
            </a:r>
          </a:p>
        </p:txBody>
      </p:sp>
      <p:sp>
        <p:nvSpPr>
          <p:cNvPr id="15" name="COMMUNICATION TOOLS…">
            <a:extLst>
              <a:ext uri="{FF2B5EF4-FFF2-40B4-BE49-F238E27FC236}">
                <a16:creationId xmlns:a16="http://schemas.microsoft.com/office/drawing/2014/main" id="{3FB2E0B0-2F75-4892-8C4F-596A50B300AF}"/>
              </a:ext>
            </a:extLst>
          </p:cNvPr>
          <p:cNvSpPr txBox="1"/>
          <p:nvPr/>
        </p:nvSpPr>
        <p:spPr>
          <a:xfrm>
            <a:off x="4990177" y="4604228"/>
            <a:ext cx="4977689" cy="540065"/>
          </a:xfrm>
          <a:prstGeom prst="rect">
            <a:avLst/>
          </a:pr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nchorCtr="0">
            <a:noAutofit/>
          </a:bodyPr>
          <a:lstStyle/>
          <a:p>
            <a:pPr>
              <a:defRPr sz="1400" b="1">
                <a:solidFill>
                  <a:srgbClr val="FFFFFF"/>
                </a:solidFill>
              </a:defRPr>
            </a:pPr>
            <a:r>
              <a:rPr lang="fr-FR" sz="1200">
                <a:solidFill>
                  <a:schemeClr val="tx1"/>
                </a:solidFill>
                <a:latin typeface="Poppins" panose="00000500000000000000" pitchFamily="2" charset="0"/>
                <a:cs typeface="Poppins" panose="00000500000000000000" pitchFamily="2" charset="0"/>
              </a:rPr>
              <a:t>30 000 </a:t>
            </a:r>
            <a:r>
              <a:rPr lang="fr-FR" sz="1200">
                <a:solidFill>
                  <a:srgbClr val="EA4F3D"/>
                </a:solidFill>
                <a:latin typeface="Poppins" panose="00000500000000000000" pitchFamily="2" charset="0"/>
                <a:cs typeface="Poppins" panose="00000500000000000000" pitchFamily="2" charset="0"/>
              </a:rPr>
              <a:t>convives en restauration scolaire</a:t>
            </a:r>
          </a:p>
        </p:txBody>
      </p:sp>
      <p:sp>
        <p:nvSpPr>
          <p:cNvPr id="26" name="Espace réservé du texte 2">
            <a:extLst>
              <a:ext uri="{FF2B5EF4-FFF2-40B4-BE49-F238E27FC236}">
                <a16:creationId xmlns:a16="http://schemas.microsoft.com/office/drawing/2014/main" id="{AD043B88-D6CC-4E97-B2DD-2732A24FD2AA}"/>
              </a:ext>
            </a:extLst>
          </p:cNvPr>
          <p:cNvSpPr txBox="1">
            <a:spLocks/>
          </p:cNvSpPr>
          <p:nvPr/>
        </p:nvSpPr>
        <p:spPr>
          <a:xfrm>
            <a:off x="1502875" y="2077062"/>
            <a:ext cx="3283847" cy="457202"/>
          </a:xfrm>
          <a:prstGeom prst="rect">
            <a:avLst/>
          </a:prstGeom>
        </p:spPr>
        <p:txBody>
          <a:bodyPr anchor="ctr" anchorCtr="0"/>
          <a:lstStyle>
            <a:defPPr>
              <a:defRPr lang="fr-FR"/>
            </a:defPPr>
            <a:lvl1pPr marL="0" indent="0" algn="l" defTabSz="457200" rtl="0" eaLnBrk="1" latinLnBrk="0" hangingPunct="1">
              <a:lnSpc>
                <a:spcPct val="100000"/>
              </a:lnSpc>
              <a:spcBef>
                <a:spcPts val="0"/>
              </a:spcBef>
              <a:buFontTx/>
              <a:buNone/>
              <a:defRPr sz="3200" kern="1200">
                <a:solidFill>
                  <a:schemeClr val="tx1"/>
                </a:solidFill>
                <a:latin typeface="Roboto Bold" pitchFamily="2" charset="0"/>
                <a:ea typeface="Roboto Bold" pitchFamily="2" charset="0"/>
                <a:cs typeface="+mn-cs"/>
              </a:defRPr>
            </a:lvl1pPr>
            <a:lvl2pPr marL="457200" indent="0" algn="l" defTabSz="457200" rtl="0" eaLnBrk="1" latinLnBrk="0" hangingPunct="1">
              <a:buFontTx/>
              <a:buNone/>
              <a:defRPr sz="1800" kern="1200">
                <a:solidFill>
                  <a:schemeClr val="tx1"/>
                </a:solidFill>
                <a:latin typeface="Roboto Bold" pitchFamily="2" charset="0"/>
                <a:ea typeface="Roboto Bold" pitchFamily="2" charset="0"/>
                <a:cs typeface="+mn-cs"/>
              </a:defRPr>
            </a:lvl2pPr>
            <a:lvl3pPr marL="914400" indent="0" algn="l" defTabSz="457200" rtl="0" eaLnBrk="1" latinLnBrk="0" hangingPunct="1">
              <a:buFontTx/>
              <a:buNone/>
              <a:defRPr sz="1800" kern="1200">
                <a:solidFill>
                  <a:schemeClr val="tx1"/>
                </a:solidFill>
                <a:latin typeface="Roboto Bold" pitchFamily="2" charset="0"/>
                <a:ea typeface="Roboto Bold" pitchFamily="2" charset="0"/>
                <a:cs typeface="+mn-cs"/>
              </a:defRPr>
            </a:lvl3pPr>
            <a:lvl4pPr marL="1371600" indent="0" algn="l" defTabSz="457200" rtl="0" eaLnBrk="1" latinLnBrk="0" hangingPunct="1">
              <a:buFontTx/>
              <a:buNone/>
              <a:defRPr sz="1800" kern="1200">
                <a:solidFill>
                  <a:schemeClr val="tx1"/>
                </a:solidFill>
                <a:latin typeface="Roboto Bold" pitchFamily="2" charset="0"/>
                <a:ea typeface="Roboto Bold" pitchFamily="2" charset="0"/>
                <a:cs typeface="+mn-cs"/>
              </a:defRPr>
            </a:lvl4pPr>
            <a:lvl5pPr marL="1828800" indent="0" algn="l" defTabSz="457200" rtl="0" eaLnBrk="1" latinLnBrk="0" hangingPunct="1">
              <a:buFontTx/>
              <a:buNone/>
              <a:defRPr sz="1800" kern="1200">
                <a:solidFill>
                  <a:schemeClr val="tx1"/>
                </a:solidFill>
                <a:latin typeface="Roboto Bold" pitchFamily="2" charset="0"/>
                <a:ea typeface="Roboto Bold" pitchFamily="2" charset="0"/>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2000" b="1" spc="100">
                <a:latin typeface="Poppins" panose="00000500000000000000" pitchFamily="2" charset="0"/>
                <a:cs typeface="Poppins" panose="00000500000000000000" pitchFamily="2" charset="0"/>
              </a:rPr>
              <a:t>Réalisation</a:t>
            </a:r>
          </a:p>
        </p:txBody>
      </p:sp>
      <p:cxnSp>
        <p:nvCxnSpPr>
          <p:cNvPr id="28" name="Connecteur droit 27">
            <a:extLst>
              <a:ext uri="{FF2B5EF4-FFF2-40B4-BE49-F238E27FC236}">
                <a16:creationId xmlns:a16="http://schemas.microsoft.com/office/drawing/2014/main" id="{8EE6D726-CE8D-4E46-981D-8988AF3A4777}"/>
              </a:ext>
            </a:extLst>
          </p:cNvPr>
          <p:cNvCxnSpPr>
            <a:cxnSpLocks/>
          </p:cNvCxnSpPr>
          <p:nvPr/>
        </p:nvCxnSpPr>
        <p:spPr>
          <a:xfrm>
            <a:off x="1500210" y="2600883"/>
            <a:ext cx="3286512" cy="0"/>
          </a:xfrm>
          <a:prstGeom prst="line">
            <a:avLst/>
          </a:prstGeom>
          <a:ln w="69850">
            <a:solidFill>
              <a:srgbClr val="262626"/>
            </a:solidFill>
          </a:ln>
          <a:effectLst/>
        </p:spPr>
        <p:style>
          <a:lnRef idx="2">
            <a:schemeClr val="accent1"/>
          </a:lnRef>
          <a:fillRef idx="0">
            <a:schemeClr val="accent1"/>
          </a:fillRef>
          <a:effectRef idx="1">
            <a:schemeClr val="accent1"/>
          </a:effectRef>
          <a:fontRef idx="minor">
            <a:schemeClr val="tx1"/>
          </a:fontRef>
        </p:style>
      </p:cxnSp>
      <p:sp>
        <p:nvSpPr>
          <p:cNvPr id="13" name="Espace réservé du texte 2">
            <a:extLst>
              <a:ext uri="{FF2B5EF4-FFF2-40B4-BE49-F238E27FC236}">
                <a16:creationId xmlns:a16="http://schemas.microsoft.com/office/drawing/2014/main" id="{38EEABDD-68A0-4FF3-8493-416541D34A70}"/>
              </a:ext>
            </a:extLst>
          </p:cNvPr>
          <p:cNvSpPr txBox="1">
            <a:spLocks/>
          </p:cNvSpPr>
          <p:nvPr/>
        </p:nvSpPr>
        <p:spPr>
          <a:xfrm>
            <a:off x="5000855" y="2081598"/>
            <a:ext cx="4961694" cy="457202"/>
          </a:xfrm>
          <a:prstGeom prst="rect">
            <a:avLst/>
          </a:prstGeom>
        </p:spPr>
        <p:txBody>
          <a:bodyPr anchor="ctr" anchorCtr="0"/>
          <a:lstStyle>
            <a:defPPr>
              <a:defRPr lang="fr-FR"/>
            </a:defPPr>
            <a:lvl1pPr marL="0" indent="0" algn="l" defTabSz="457200" rtl="0" eaLnBrk="1" latinLnBrk="0" hangingPunct="1">
              <a:lnSpc>
                <a:spcPct val="100000"/>
              </a:lnSpc>
              <a:spcBef>
                <a:spcPts val="0"/>
              </a:spcBef>
              <a:buFontTx/>
              <a:buNone/>
              <a:defRPr sz="3200" kern="1200">
                <a:solidFill>
                  <a:schemeClr val="tx1"/>
                </a:solidFill>
                <a:latin typeface="Roboto Bold" pitchFamily="2" charset="0"/>
                <a:ea typeface="Roboto Bold" pitchFamily="2" charset="0"/>
                <a:cs typeface="+mn-cs"/>
              </a:defRPr>
            </a:lvl1pPr>
            <a:lvl2pPr marL="457200" indent="0" algn="l" defTabSz="457200" rtl="0" eaLnBrk="1" latinLnBrk="0" hangingPunct="1">
              <a:buFontTx/>
              <a:buNone/>
              <a:defRPr sz="1800" kern="1200">
                <a:solidFill>
                  <a:schemeClr val="tx1"/>
                </a:solidFill>
                <a:latin typeface="Roboto Bold" pitchFamily="2" charset="0"/>
                <a:ea typeface="Roboto Bold" pitchFamily="2" charset="0"/>
                <a:cs typeface="+mn-cs"/>
              </a:defRPr>
            </a:lvl2pPr>
            <a:lvl3pPr marL="914400" indent="0" algn="l" defTabSz="457200" rtl="0" eaLnBrk="1" latinLnBrk="0" hangingPunct="1">
              <a:buFontTx/>
              <a:buNone/>
              <a:defRPr sz="1800" kern="1200">
                <a:solidFill>
                  <a:schemeClr val="tx1"/>
                </a:solidFill>
                <a:latin typeface="Roboto Bold" pitchFamily="2" charset="0"/>
                <a:ea typeface="Roboto Bold" pitchFamily="2" charset="0"/>
                <a:cs typeface="+mn-cs"/>
              </a:defRPr>
            </a:lvl3pPr>
            <a:lvl4pPr marL="1371600" indent="0" algn="l" defTabSz="457200" rtl="0" eaLnBrk="1" latinLnBrk="0" hangingPunct="1">
              <a:buFontTx/>
              <a:buNone/>
              <a:defRPr sz="1800" kern="1200">
                <a:solidFill>
                  <a:schemeClr val="tx1"/>
                </a:solidFill>
                <a:latin typeface="Roboto Bold" pitchFamily="2" charset="0"/>
                <a:ea typeface="Roboto Bold" pitchFamily="2" charset="0"/>
                <a:cs typeface="+mn-cs"/>
              </a:defRPr>
            </a:lvl4pPr>
            <a:lvl5pPr marL="1828800" indent="0" algn="l" defTabSz="457200" rtl="0" eaLnBrk="1" latinLnBrk="0" hangingPunct="1">
              <a:buFontTx/>
              <a:buNone/>
              <a:defRPr sz="1800" kern="1200">
                <a:solidFill>
                  <a:schemeClr val="tx1"/>
                </a:solidFill>
                <a:latin typeface="Roboto Bold" pitchFamily="2" charset="0"/>
                <a:ea typeface="Roboto Bold" pitchFamily="2" charset="0"/>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2000" b="1" spc="100">
                <a:latin typeface="Poppins" panose="00000500000000000000" pitchFamily="2" charset="0"/>
                <a:cs typeface="Poppins" panose="00000500000000000000" pitchFamily="2" charset="0"/>
              </a:rPr>
              <a:t>Résultats</a:t>
            </a:r>
          </a:p>
        </p:txBody>
      </p:sp>
      <p:cxnSp>
        <p:nvCxnSpPr>
          <p:cNvPr id="16" name="Connecteur droit 15">
            <a:extLst>
              <a:ext uri="{FF2B5EF4-FFF2-40B4-BE49-F238E27FC236}">
                <a16:creationId xmlns:a16="http://schemas.microsoft.com/office/drawing/2014/main" id="{6C291788-0581-441C-95F5-48E8FBD95000}"/>
              </a:ext>
            </a:extLst>
          </p:cNvPr>
          <p:cNvCxnSpPr>
            <a:cxnSpLocks/>
          </p:cNvCxnSpPr>
          <p:nvPr/>
        </p:nvCxnSpPr>
        <p:spPr>
          <a:xfrm>
            <a:off x="4990177" y="2600883"/>
            <a:ext cx="4977689" cy="0"/>
          </a:xfrm>
          <a:prstGeom prst="line">
            <a:avLst/>
          </a:prstGeom>
          <a:ln w="69850">
            <a:solidFill>
              <a:srgbClr val="262626"/>
            </a:solidFill>
          </a:ln>
          <a:effectLst/>
        </p:spPr>
        <p:style>
          <a:lnRef idx="2">
            <a:schemeClr val="accent1"/>
          </a:lnRef>
          <a:fillRef idx="0">
            <a:schemeClr val="accent1"/>
          </a:fillRef>
          <a:effectRef idx="1">
            <a:schemeClr val="accent1"/>
          </a:effectRef>
          <a:fontRef idx="minor">
            <a:schemeClr val="tx1"/>
          </a:fontRef>
        </p:style>
      </p:cxnSp>
      <p:sp>
        <p:nvSpPr>
          <p:cNvPr id="18" name="COMMUNICATION TOOLS…">
            <a:extLst>
              <a:ext uri="{FF2B5EF4-FFF2-40B4-BE49-F238E27FC236}">
                <a16:creationId xmlns:a16="http://schemas.microsoft.com/office/drawing/2014/main" id="{9BF0D982-C999-4F7C-BFA5-B934A4E28770}"/>
              </a:ext>
            </a:extLst>
          </p:cNvPr>
          <p:cNvSpPr txBox="1"/>
          <p:nvPr/>
        </p:nvSpPr>
        <p:spPr>
          <a:xfrm>
            <a:off x="1502875" y="2828640"/>
            <a:ext cx="3283846" cy="949276"/>
          </a:xfrm>
          <a:prstGeom prst="rect">
            <a:avLst/>
          </a:prstGeom>
          <a:solidFill>
            <a:srgbClr val="E5665D"/>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nchorCtr="0">
            <a:noAutofit/>
          </a:bodyPr>
          <a:lstStyle/>
          <a:p>
            <a:pPr algn="ctr">
              <a:defRPr sz="1400" b="1">
                <a:solidFill>
                  <a:srgbClr val="FFFFFF"/>
                </a:solidFill>
              </a:defRPr>
            </a:pPr>
            <a:r>
              <a:rPr lang="fr-FR" sz="1200">
                <a:latin typeface="Poppins" panose="00000500000000000000" pitchFamily="2" charset="0"/>
                <a:cs typeface="Poppins" panose="00000500000000000000" pitchFamily="2" charset="0"/>
              </a:rPr>
              <a:t>1 </a:t>
            </a:r>
            <a:r>
              <a:rPr lang="fr-FR" sz="1200" cap="all">
                <a:solidFill>
                  <a:schemeClr val="bg1"/>
                </a:solidFill>
                <a:latin typeface="Poppins" panose="00000500000000000000" pitchFamily="2" charset="0"/>
                <a:cs typeface="Poppins" panose="00000500000000000000" pitchFamily="2" charset="0"/>
              </a:rPr>
              <a:t>classe dans 1 école </a:t>
            </a:r>
          </a:p>
          <a:p>
            <a:pPr algn="ctr">
              <a:defRPr sz="1400" b="1">
                <a:solidFill>
                  <a:srgbClr val="FFFFFF"/>
                </a:solidFill>
              </a:defRPr>
            </a:pPr>
            <a:r>
              <a:rPr lang="fr-FR" sz="1200" cap="all">
                <a:solidFill>
                  <a:schemeClr val="bg1"/>
                </a:solidFill>
                <a:latin typeface="Poppins" panose="00000500000000000000" pitchFamily="2" charset="0"/>
                <a:cs typeface="Poppins" panose="00000500000000000000" pitchFamily="2" charset="0"/>
              </a:rPr>
              <a:t>Intégrée à la réflexion,</a:t>
            </a:r>
          </a:p>
          <a:p>
            <a:pPr algn="ctr">
              <a:defRPr sz="1400" b="1">
                <a:solidFill>
                  <a:srgbClr val="FFFFFF"/>
                </a:solidFill>
              </a:defRPr>
            </a:pPr>
            <a:r>
              <a:rPr lang="fr-FR" sz="1200" cap="all">
                <a:solidFill>
                  <a:schemeClr val="bg1"/>
                </a:solidFill>
                <a:latin typeface="Poppins" panose="00000500000000000000" pitchFamily="2" charset="0"/>
                <a:cs typeface="Poppins" panose="00000500000000000000" pitchFamily="2" charset="0"/>
              </a:rPr>
              <a:t>Au cours de 5 ateliers </a:t>
            </a:r>
          </a:p>
          <a:p>
            <a:pPr algn="ctr">
              <a:defRPr sz="1400" b="1">
                <a:solidFill>
                  <a:srgbClr val="FFFFFF"/>
                </a:solidFill>
              </a:defRPr>
            </a:pPr>
            <a:r>
              <a:rPr lang="fr-FR" sz="1200" cap="all">
                <a:solidFill>
                  <a:schemeClr val="bg1"/>
                </a:solidFill>
                <a:latin typeface="Poppins" panose="00000500000000000000" pitchFamily="2" charset="0"/>
                <a:cs typeface="Poppins" panose="00000500000000000000" pitchFamily="2" charset="0"/>
              </a:rPr>
              <a:t>animés sur 5 semaines</a:t>
            </a:r>
          </a:p>
        </p:txBody>
      </p:sp>
      <p:sp>
        <p:nvSpPr>
          <p:cNvPr id="19" name="COMMUNICATION TOOLS…">
            <a:extLst>
              <a:ext uri="{FF2B5EF4-FFF2-40B4-BE49-F238E27FC236}">
                <a16:creationId xmlns:a16="http://schemas.microsoft.com/office/drawing/2014/main" id="{B258E0A2-55F5-42B3-AF20-9D12EE481863}"/>
              </a:ext>
            </a:extLst>
          </p:cNvPr>
          <p:cNvSpPr txBox="1"/>
          <p:nvPr/>
        </p:nvSpPr>
        <p:spPr>
          <a:xfrm>
            <a:off x="4990176" y="2841293"/>
            <a:ext cx="4977688" cy="949276"/>
          </a:xfrm>
          <a:prstGeom prst="rect">
            <a:avLst/>
          </a:prstGeom>
          <a:solidFill>
            <a:schemeClr val="bg1">
              <a:lumMod val="9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nchorCtr="0">
            <a:noAutofit/>
          </a:bodyPr>
          <a:lstStyle/>
          <a:p>
            <a:pPr>
              <a:defRPr sz="1400" b="1">
                <a:solidFill>
                  <a:srgbClr val="FFFFFF"/>
                </a:solidFill>
              </a:defRPr>
            </a:pPr>
            <a:r>
              <a:rPr lang="fr-FR" sz="1200">
                <a:solidFill>
                  <a:schemeClr val="tx1"/>
                </a:solidFill>
                <a:latin typeface="Poppins" panose="00000500000000000000" pitchFamily="2" charset="0"/>
                <a:cs typeface="Poppins" panose="00000500000000000000" pitchFamily="2" charset="0"/>
              </a:rPr>
              <a:t>30 </a:t>
            </a:r>
            <a:r>
              <a:rPr lang="fr-FR" sz="1200" b="1">
                <a:solidFill>
                  <a:srgbClr val="EA4F3D"/>
                </a:solidFill>
                <a:latin typeface="Poppins" panose="00000500000000000000" pitchFamily="2" charset="0"/>
                <a:cs typeface="Poppins" panose="00000500000000000000" pitchFamily="2" charset="0"/>
              </a:rPr>
              <a:t>enfants, leur professeur ainsi que les parents touchés par les documents pédagogique</a:t>
            </a:r>
            <a:endParaRPr lang="fr-FR" sz="1200">
              <a:solidFill>
                <a:srgbClr val="EA4F3D"/>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12486671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feux d’artifice, objet d’extérieur&#10;&#10;Description générée automatiquement">
            <a:extLst>
              <a:ext uri="{FF2B5EF4-FFF2-40B4-BE49-F238E27FC236}">
                <a16:creationId xmlns:a16="http://schemas.microsoft.com/office/drawing/2014/main" id="{F222E65D-2CFC-473C-AD1B-9830F9EB2B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333"/>
          <a:stretch/>
        </p:blipFill>
        <p:spPr>
          <a:xfrm>
            <a:off x="0" y="0"/>
            <a:ext cx="6096000" cy="6858000"/>
          </a:xfrm>
          <a:prstGeom prst="rect">
            <a:avLst/>
          </a:prstGeom>
        </p:spPr>
      </p:pic>
      <p:grpSp>
        <p:nvGrpSpPr>
          <p:cNvPr id="10" name="Groupe 26">
            <a:extLst>
              <a:ext uri="{FF2B5EF4-FFF2-40B4-BE49-F238E27FC236}">
                <a16:creationId xmlns:a16="http://schemas.microsoft.com/office/drawing/2014/main" id="{8D02D56F-0D3F-4B07-AADE-93B309BDCAC6}"/>
              </a:ext>
            </a:extLst>
          </p:cNvPr>
          <p:cNvGrpSpPr/>
          <p:nvPr/>
        </p:nvGrpSpPr>
        <p:grpSpPr>
          <a:xfrm>
            <a:off x="0" y="3186793"/>
            <a:ext cx="484415" cy="484416"/>
            <a:chOff x="0" y="0"/>
            <a:chExt cx="484414" cy="484414"/>
          </a:xfrm>
        </p:grpSpPr>
        <p:sp>
          <p:nvSpPr>
            <p:cNvPr id="11" name="Rectangle 23">
              <a:extLst>
                <a:ext uri="{FF2B5EF4-FFF2-40B4-BE49-F238E27FC236}">
                  <a16:creationId xmlns:a16="http://schemas.microsoft.com/office/drawing/2014/main" id="{DE2F5570-9117-4B54-B73F-0A66369FCDA2}"/>
                </a:ext>
              </a:extLst>
            </p:cNvPr>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12" name="Image 24" descr="Image 24">
              <a:extLst>
                <a:ext uri="{FF2B5EF4-FFF2-40B4-BE49-F238E27FC236}">
                  <a16:creationId xmlns:a16="http://schemas.microsoft.com/office/drawing/2014/main" id="{E20AFF2D-0A03-435C-930F-90DBD765A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sp>
        <p:nvSpPr>
          <p:cNvPr id="2" name="Espace réservé du numéro de diapositive 1">
            <a:extLst>
              <a:ext uri="{FF2B5EF4-FFF2-40B4-BE49-F238E27FC236}">
                <a16:creationId xmlns:a16="http://schemas.microsoft.com/office/drawing/2014/main" id="{C0F7157C-3A31-4A96-92C2-D2597F6D5F26}"/>
              </a:ext>
            </a:extLst>
          </p:cNvPr>
          <p:cNvSpPr>
            <a:spLocks noGrp="1"/>
          </p:cNvSpPr>
          <p:nvPr>
            <p:ph type="sldNum" sz="quarter" idx="2"/>
          </p:nvPr>
        </p:nvSpPr>
        <p:spPr/>
        <p:txBody>
          <a:bodyPr/>
          <a:lstStyle/>
          <a:p>
            <a:fld id="{86CB4B4D-7CA3-9044-876B-883B54F8677D}" type="slidenum">
              <a:rPr lang="fr-FR" smtClean="0"/>
              <a:t>18</a:t>
            </a:fld>
            <a:endParaRPr lang="fr-FR"/>
          </a:p>
        </p:txBody>
      </p:sp>
      <p:sp>
        <p:nvSpPr>
          <p:cNvPr id="7" name="TextBox 5">
            <a:extLst>
              <a:ext uri="{FF2B5EF4-FFF2-40B4-BE49-F238E27FC236}">
                <a16:creationId xmlns:a16="http://schemas.microsoft.com/office/drawing/2014/main" id="{563A5619-05BF-47F1-A105-5DB7BC8C245D}"/>
              </a:ext>
            </a:extLst>
          </p:cNvPr>
          <p:cNvSpPr txBox="1"/>
          <p:nvPr/>
        </p:nvSpPr>
        <p:spPr>
          <a:xfrm>
            <a:off x="6366117" y="2569251"/>
            <a:ext cx="5716113" cy="177689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nSpc>
                <a:spcPct val="90000"/>
              </a:lnSpc>
              <a:defRPr sz="4000" b="1">
                <a:solidFill>
                  <a:srgbClr val="E05546"/>
                </a:solidFill>
                <a:latin typeface="Poppins"/>
                <a:ea typeface="Poppins"/>
                <a:cs typeface="Poppins"/>
                <a:sym typeface="Poppins"/>
              </a:defRPr>
            </a:pPr>
            <a:r>
              <a:rPr lang="fr-FR" sz="3200" cap="all">
                <a:solidFill>
                  <a:schemeClr val="bg1"/>
                </a:solidFill>
              </a:rPr>
              <a:t>NOUS SERIONS HEUREUX </a:t>
            </a:r>
          </a:p>
          <a:p>
            <a:pPr>
              <a:lnSpc>
                <a:spcPct val="90000"/>
              </a:lnSpc>
              <a:defRPr sz="4000" b="1">
                <a:solidFill>
                  <a:srgbClr val="E05546"/>
                </a:solidFill>
                <a:latin typeface="Poppins"/>
                <a:ea typeface="Poppins"/>
                <a:cs typeface="Poppins"/>
                <a:sym typeface="Poppins"/>
              </a:defRPr>
            </a:pPr>
            <a:r>
              <a:rPr lang="fr-FR" sz="3200" cap="all">
                <a:solidFill>
                  <a:schemeClr val="bg1"/>
                </a:solidFill>
              </a:rPr>
              <a:t>DE VOUS ACCOMPAGNER POUR VOUS AIDER à Atteindre vos objectifs </a:t>
            </a:r>
            <a:r>
              <a:rPr lang="fr-FR" sz="3200">
                <a:solidFill>
                  <a:srgbClr val="E05546"/>
                </a:solidFill>
              </a:rPr>
              <a:t>!</a:t>
            </a:r>
            <a:endParaRPr sz="3200">
              <a:solidFill>
                <a:srgbClr val="E05546"/>
              </a:solidFill>
            </a:endParaRPr>
          </a:p>
        </p:txBody>
      </p:sp>
    </p:spTree>
    <p:extLst>
      <p:ext uri="{BB962C8B-B14F-4D97-AF65-F5344CB8AC3E}">
        <p14:creationId xmlns:p14="http://schemas.microsoft.com/office/powerpoint/2010/main" val="242511368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510C9C9-1358-4744-AEA0-B0E2CF5ABDF7}"/>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9546639" y="1796126"/>
            <a:ext cx="1827280" cy="1827280"/>
          </a:xfrm>
          <a:prstGeom prst="ellipse">
            <a:avLst/>
          </a:prstGeom>
          <a:ln w="127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40" name="Connecteur droit 39">
            <a:extLst>
              <a:ext uri="{FF2B5EF4-FFF2-40B4-BE49-F238E27FC236}">
                <a16:creationId xmlns:a16="http://schemas.microsoft.com/office/drawing/2014/main" id="{F7D22DB1-EB81-404E-BACF-5E5EF503A40E}"/>
              </a:ext>
            </a:extLst>
          </p:cNvPr>
          <p:cNvCxnSpPr>
            <a:cxnSpLocks/>
          </p:cNvCxnSpPr>
          <p:nvPr/>
        </p:nvCxnSpPr>
        <p:spPr>
          <a:xfrm>
            <a:off x="6434538" y="3681124"/>
            <a:ext cx="2675" cy="1800000"/>
          </a:xfrm>
          <a:prstGeom prst="line">
            <a:avLst/>
          </a:prstGeom>
          <a:ln w="34925">
            <a:solidFill>
              <a:srgbClr val="E05546"/>
            </a:solidFill>
          </a:ln>
          <a:effectLst/>
        </p:spPr>
        <p:style>
          <a:lnRef idx="2">
            <a:schemeClr val="accent1"/>
          </a:lnRef>
          <a:fillRef idx="0">
            <a:schemeClr val="accent1"/>
          </a:fillRef>
          <a:effectRef idx="1">
            <a:schemeClr val="accent1"/>
          </a:effectRef>
          <a:fontRef idx="minor">
            <a:schemeClr val="tx1"/>
          </a:fontRef>
        </p:style>
      </p:cxnSp>
      <p:sp>
        <p:nvSpPr>
          <p:cNvPr id="27" name="Espace réservé du numéro de diapositive 3">
            <a:extLst>
              <a:ext uri="{FF2B5EF4-FFF2-40B4-BE49-F238E27FC236}">
                <a16:creationId xmlns:a16="http://schemas.microsoft.com/office/drawing/2014/main" id="{672575E7-3535-4DFD-8731-2A93A5276320}"/>
              </a:ext>
            </a:extLst>
          </p:cNvPr>
          <p:cNvSpPr>
            <a:spLocks noGrp="1"/>
          </p:cNvSpPr>
          <p:nvPr>
            <p:ph type="sldNum" sz="quarter" idx="2"/>
          </p:nvPr>
        </p:nvSpPr>
        <p:spPr>
          <a:xfrm>
            <a:off x="11682672" y="6440045"/>
            <a:ext cx="327973" cy="276999"/>
          </a:xfrm>
        </p:spPr>
        <p:txBody>
          <a:bodyPr/>
          <a:lstStyle/>
          <a:p>
            <a:fld id="{86CB4B4D-7CA3-9044-876B-883B54F8677D}" type="slidenum">
              <a:rPr lang="fr-FR" smtClean="0">
                <a:latin typeface="Poppins" panose="00000500000000000000" pitchFamily="2" charset="0"/>
                <a:cs typeface="Poppins" panose="00000500000000000000" pitchFamily="2" charset="0"/>
              </a:rPr>
              <a:t>2</a:t>
            </a:fld>
            <a:endParaRPr lang="fr-FR">
              <a:latin typeface="Poppins" panose="00000500000000000000" pitchFamily="2" charset="0"/>
              <a:cs typeface="Poppins" panose="00000500000000000000" pitchFamily="2" charset="0"/>
            </a:endParaRPr>
          </a:p>
        </p:txBody>
      </p:sp>
      <p:sp>
        <p:nvSpPr>
          <p:cNvPr id="35" name="Google Shape;234;p55">
            <a:extLst>
              <a:ext uri="{FF2B5EF4-FFF2-40B4-BE49-F238E27FC236}">
                <a16:creationId xmlns:a16="http://schemas.microsoft.com/office/drawing/2014/main" id="{D93FD1AF-FDF6-41F5-A216-496DB9E4C81A}"/>
              </a:ext>
            </a:extLst>
          </p:cNvPr>
          <p:cNvSpPr txBox="1"/>
          <p:nvPr/>
        </p:nvSpPr>
        <p:spPr>
          <a:xfrm>
            <a:off x="415266" y="386799"/>
            <a:ext cx="11776734" cy="135421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defRPr sz="3000" b="1">
                <a:solidFill>
                  <a:srgbClr val="000000"/>
                </a:solidFill>
                <a:latin typeface="Poppins"/>
                <a:ea typeface="Poppins"/>
                <a:cs typeface="Poppins"/>
                <a:sym typeface="Poppins"/>
              </a:defRPr>
            </a:lvl1pPr>
          </a:lstStyle>
          <a:p>
            <a:pPr>
              <a:defRPr sz="3000" b="1">
                <a:solidFill>
                  <a:srgbClr val="000000"/>
                </a:solidFill>
                <a:latin typeface="Poppins"/>
                <a:ea typeface="Poppins"/>
                <a:cs typeface="Poppins"/>
                <a:sym typeface="Poppins"/>
              </a:defRPr>
            </a:pPr>
            <a:r>
              <a:rPr lang="fr-FR" cap="all" dirty="0">
                <a:solidFill>
                  <a:schemeClr val="tx1"/>
                </a:solidFill>
              </a:rPr>
              <a:t>Lot 4 </a:t>
            </a:r>
            <a:r>
              <a:rPr lang="fr-FR" cap="all" dirty="0">
                <a:solidFill>
                  <a:srgbClr val="040000"/>
                </a:solidFill>
              </a:rPr>
              <a:t>: supports de communication enfants </a:t>
            </a:r>
            <a:endParaRPr lang="fr-FR" sz="3600" dirty="0">
              <a:solidFill>
                <a:srgbClr val="040000"/>
              </a:solidFill>
            </a:endParaRPr>
          </a:p>
          <a:p>
            <a:pPr>
              <a:defRPr sz="3000" b="1">
                <a:solidFill>
                  <a:srgbClr val="000000"/>
                </a:solidFill>
                <a:latin typeface="Poppins"/>
                <a:ea typeface="Poppins"/>
                <a:cs typeface="Poppins"/>
                <a:sym typeface="Poppins"/>
              </a:defRPr>
            </a:pPr>
            <a:endParaRPr lang="fr-FR" cap="all" dirty="0">
              <a:solidFill>
                <a:srgbClr val="040000"/>
              </a:solidFill>
            </a:endParaRPr>
          </a:p>
          <a:p>
            <a:pPr>
              <a:defRPr sz="3000" b="1">
                <a:solidFill>
                  <a:srgbClr val="000000"/>
                </a:solidFill>
                <a:latin typeface="Poppins"/>
                <a:ea typeface="Poppins"/>
                <a:cs typeface="Poppins"/>
                <a:sym typeface="Poppins"/>
              </a:defRPr>
            </a:pPr>
            <a:endParaRPr lang="fr-FR" sz="2800" cap="all" dirty="0">
              <a:solidFill>
                <a:srgbClr val="EA4F3D"/>
              </a:solidFill>
            </a:endParaRPr>
          </a:p>
        </p:txBody>
      </p:sp>
      <p:sp>
        <p:nvSpPr>
          <p:cNvPr id="4" name="ZoneTexte 3">
            <a:extLst>
              <a:ext uri="{FF2B5EF4-FFF2-40B4-BE49-F238E27FC236}">
                <a16:creationId xmlns:a16="http://schemas.microsoft.com/office/drawing/2014/main" id="{9E4ED6B8-3C19-4A50-BA09-B82CCC2C131A}"/>
              </a:ext>
            </a:extLst>
          </p:cNvPr>
          <p:cNvSpPr txBox="1"/>
          <p:nvPr/>
        </p:nvSpPr>
        <p:spPr>
          <a:xfrm>
            <a:off x="877055" y="1523161"/>
            <a:ext cx="5397349"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2000" b="1" dirty="0">
                <a:solidFill>
                  <a:srgbClr val="E05546"/>
                </a:solidFill>
                <a:latin typeface="Poppins" panose="00000500000000000000" pitchFamily="2" charset="0"/>
                <a:cs typeface="Poppins" panose="00000500000000000000" pitchFamily="2" charset="0"/>
              </a:rPr>
              <a:t>Votre « équipe projet » transversale </a:t>
            </a:r>
          </a:p>
          <a:p>
            <a:pPr marL="0" marR="0" indent="0" algn="l" defTabSz="914400" rtl="0" fontAlgn="auto" latinLnBrk="0" hangingPunct="0">
              <a:lnSpc>
                <a:spcPct val="100000"/>
              </a:lnSpc>
              <a:spcBef>
                <a:spcPts val="0"/>
              </a:spcBef>
              <a:spcAft>
                <a:spcPts val="0"/>
              </a:spcAft>
              <a:buClrTx/>
              <a:buSzTx/>
              <a:buFontTx/>
              <a:buNone/>
              <a:tabLst/>
            </a:pPr>
            <a:r>
              <a:rPr lang="fr-FR" sz="2000" b="1" dirty="0">
                <a:solidFill>
                  <a:srgbClr val="E05546"/>
                </a:solidFill>
                <a:latin typeface="Poppins" panose="00000500000000000000" pitchFamily="2" charset="0"/>
                <a:cs typeface="Poppins" panose="00000500000000000000" pitchFamily="2" charset="0"/>
              </a:rPr>
              <a:t>complétée par les experts-métiers </a:t>
            </a:r>
          </a:p>
          <a:p>
            <a:pPr marL="0" marR="0" indent="0" algn="l" defTabSz="914400" rtl="0" fontAlgn="auto" latinLnBrk="0" hangingPunct="0">
              <a:lnSpc>
                <a:spcPct val="100000"/>
              </a:lnSpc>
              <a:spcBef>
                <a:spcPts val="0"/>
              </a:spcBef>
              <a:spcAft>
                <a:spcPts val="0"/>
              </a:spcAft>
              <a:buClrTx/>
              <a:buSzTx/>
              <a:buFontTx/>
              <a:buNone/>
              <a:tabLst/>
            </a:pPr>
            <a:r>
              <a:rPr lang="fr-FR" sz="2000" b="1" dirty="0">
                <a:solidFill>
                  <a:srgbClr val="E05546"/>
                </a:solidFill>
                <a:latin typeface="Poppins" panose="00000500000000000000" pitchFamily="2" charset="0"/>
                <a:cs typeface="Poppins" panose="00000500000000000000" pitchFamily="2" charset="0"/>
              </a:rPr>
              <a:t>« communication enfants ».</a:t>
            </a:r>
            <a:endParaRPr kumimoji="0" lang="fr-FR" sz="2000" b="1" i="0" u="none" strike="noStrike" cap="none" spc="0" normalizeH="0" baseline="0" dirty="0">
              <a:ln>
                <a:noFill/>
              </a:ln>
              <a:solidFill>
                <a:srgbClr val="E05546"/>
              </a:solidFill>
              <a:effectLst/>
              <a:uFillTx/>
              <a:latin typeface="Poppins" panose="00000500000000000000" pitchFamily="2" charset="0"/>
              <a:cs typeface="Poppins" panose="00000500000000000000" pitchFamily="2" charset="0"/>
              <a:sym typeface="Segoe UI"/>
            </a:endParaRPr>
          </a:p>
        </p:txBody>
      </p:sp>
      <p:sp>
        <p:nvSpPr>
          <p:cNvPr id="31" name="Rectangle à coins arrondis 44">
            <a:extLst>
              <a:ext uri="{FF2B5EF4-FFF2-40B4-BE49-F238E27FC236}">
                <a16:creationId xmlns:a16="http://schemas.microsoft.com/office/drawing/2014/main" id="{9E226FF8-33BB-4422-BF0B-90B0E32C902B}"/>
              </a:ext>
            </a:extLst>
          </p:cNvPr>
          <p:cNvSpPr/>
          <p:nvPr/>
        </p:nvSpPr>
        <p:spPr>
          <a:xfrm>
            <a:off x="239525" y="5623705"/>
            <a:ext cx="1390334" cy="289441"/>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100" normalizeH="0" baseline="0" noProof="0">
                <a:ln>
                  <a:noFill/>
                </a:ln>
                <a:solidFill>
                  <a:srgbClr val="EA4F3D"/>
                </a:solidFill>
                <a:effectLst/>
                <a:uLnTx/>
                <a:uFillTx/>
                <a:latin typeface="Poppins" panose="00000500000000000000" pitchFamily="2" charset="0"/>
                <a:cs typeface="Poppins" panose="00000500000000000000" pitchFamily="2" charset="0"/>
              </a:rPr>
              <a:t>CATHERINE</a:t>
            </a:r>
          </a:p>
        </p:txBody>
      </p:sp>
      <p:cxnSp>
        <p:nvCxnSpPr>
          <p:cNvPr id="32" name="Connecteur droit 31">
            <a:extLst>
              <a:ext uri="{FF2B5EF4-FFF2-40B4-BE49-F238E27FC236}">
                <a16:creationId xmlns:a16="http://schemas.microsoft.com/office/drawing/2014/main" id="{665A748F-4293-40AF-A626-2932F8996C9B}"/>
              </a:ext>
            </a:extLst>
          </p:cNvPr>
          <p:cNvCxnSpPr>
            <a:cxnSpLocks/>
          </p:cNvCxnSpPr>
          <p:nvPr/>
        </p:nvCxnSpPr>
        <p:spPr>
          <a:xfrm>
            <a:off x="922363" y="3685206"/>
            <a:ext cx="24659" cy="1473004"/>
          </a:xfrm>
          <a:prstGeom prst="line">
            <a:avLst/>
          </a:prstGeom>
          <a:ln w="34925">
            <a:solidFill>
              <a:srgbClr val="E05546"/>
            </a:solidFill>
          </a:ln>
          <a:effectLst/>
        </p:spPr>
        <p:style>
          <a:lnRef idx="2">
            <a:schemeClr val="accent1"/>
          </a:lnRef>
          <a:fillRef idx="0">
            <a:schemeClr val="accent1"/>
          </a:fillRef>
          <a:effectRef idx="1">
            <a:schemeClr val="accent1"/>
          </a:effectRef>
          <a:fontRef idx="minor">
            <a:schemeClr val="tx1"/>
          </a:fontRef>
        </p:style>
      </p:cxnSp>
      <p:cxnSp>
        <p:nvCxnSpPr>
          <p:cNvPr id="33" name="Connecteur droit 32">
            <a:extLst>
              <a:ext uri="{FF2B5EF4-FFF2-40B4-BE49-F238E27FC236}">
                <a16:creationId xmlns:a16="http://schemas.microsoft.com/office/drawing/2014/main" id="{91A2A087-33D4-48A0-AF4F-C629C1BBD704}"/>
              </a:ext>
            </a:extLst>
          </p:cNvPr>
          <p:cNvCxnSpPr>
            <a:cxnSpLocks/>
          </p:cNvCxnSpPr>
          <p:nvPr/>
        </p:nvCxnSpPr>
        <p:spPr>
          <a:xfrm>
            <a:off x="4209185" y="3680262"/>
            <a:ext cx="0" cy="1410949"/>
          </a:xfrm>
          <a:prstGeom prst="line">
            <a:avLst/>
          </a:prstGeom>
          <a:ln w="34925">
            <a:solidFill>
              <a:srgbClr val="E05546"/>
            </a:solidFill>
          </a:ln>
          <a:effectLst/>
        </p:spPr>
        <p:style>
          <a:lnRef idx="2">
            <a:schemeClr val="accent1"/>
          </a:lnRef>
          <a:fillRef idx="0">
            <a:schemeClr val="accent1"/>
          </a:fillRef>
          <a:effectRef idx="1">
            <a:schemeClr val="accent1"/>
          </a:effectRef>
          <a:fontRef idx="minor">
            <a:schemeClr val="tx1"/>
          </a:fontRef>
        </p:style>
      </p:cxnSp>
      <p:sp>
        <p:nvSpPr>
          <p:cNvPr id="36" name="Rectangle à coins arrondis 41">
            <a:extLst>
              <a:ext uri="{FF2B5EF4-FFF2-40B4-BE49-F238E27FC236}">
                <a16:creationId xmlns:a16="http://schemas.microsoft.com/office/drawing/2014/main" id="{3D5CE167-19D5-4596-BD2F-9D7C1B9BF263}"/>
              </a:ext>
            </a:extLst>
          </p:cNvPr>
          <p:cNvSpPr/>
          <p:nvPr/>
        </p:nvSpPr>
        <p:spPr>
          <a:xfrm>
            <a:off x="2701789" y="5598712"/>
            <a:ext cx="1107559" cy="1038582"/>
          </a:xfrm>
          <a:prstGeom prst="roundRect">
            <a:avLst/>
          </a:prstGeom>
          <a:noFill/>
          <a:ln>
            <a:noFill/>
            <a:prstDash val="sysDot"/>
          </a:ln>
          <a:effectLst/>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pPr algn="ctr">
              <a:defRPr/>
            </a:pPr>
            <a:r>
              <a:rPr lang="fr-FR" sz="1100" kern="1200" cap="all" spc="100">
                <a:solidFill>
                  <a:srgbClr val="EA4F3D"/>
                </a:solidFill>
                <a:latin typeface="Poppins" panose="00000500000000000000" pitchFamily="2" charset="0"/>
                <a:cs typeface="Poppins" panose="00000500000000000000" pitchFamily="2" charset="0"/>
              </a:rPr>
              <a:t>Josée</a:t>
            </a:r>
            <a:endParaRPr lang="fr-FR" sz="1100" b="1" kern="1200" cap="all" spc="100">
              <a:solidFill>
                <a:srgbClr val="EA4F3D"/>
              </a:solidFill>
              <a:latin typeface="Poppins" panose="00000500000000000000" pitchFamily="2" charset="0"/>
              <a:cs typeface="Poppins" panose="00000500000000000000" pitchFamily="2" charset="0"/>
            </a:endParaRPr>
          </a:p>
          <a:p>
            <a:pPr algn="ctr">
              <a:defRPr/>
            </a:pPr>
            <a:endParaRPr lang="fr-FR" sz="1100" b="1" kern="1200" cap="all" spc="100">
              <a:solidFill>
                <a:srgbClr val="EA4F3D"/>
              </a:solidFill>
              <a:latin typeface="Poppins" panose="00000500000000000000" pitchFamily="2" charset="0"/>
              <a:cs typeface="Poppins" panose="00000500000000000000" pitchFamily="2" charset="0"/>
            </a:endParaRPr>
          </a:p>
          <a:p>
            <a:pPr algn="ctr">
              <a:defRPr/>
            </a:pPr>
            <a:endParaRPr lang="fr-FR" sz="1100" b="1" kern="1200" cap="all" spc="100">
              <a:solidFill>
                <a:srgbClr val="EA4F3D"/>
              </a:solidFill>
              <a:latin typeface="Poppins" panose="00000500000000000000" pitchFamily="2" charset="0"/>
              <a:cs typeface="Poppins" panose="00000500000000000000" pitchFamily="2" charset="0"/>
            </a:endParaRPr>
          </a:p>
          <a:p>
            <a:pPr algn="ctr">
              <a:defRPr/>
            </a:pPr>
            <a:endParaRPr lang="fr-FR" sz="1100" b="1" kern="1200" cap="all" spc="100">
              <a:solidFill>
                <a:srgbClr val="EA4F3D"/>
              </a:solidFill>
              <a:latin typeface="Poppins" panose="00000500000000000000" pitchFamily="2" charset="0"/>
              <a:cs typeface="Poppins" panose="00000500000000000000" pitchFamily="2" charset="0"/>
            </a:endParaRPr>
          </a:p>
          <a:p>
            <a:pPr algn="ctr">
              <a:defRPr/>
            </a:pPr>
            <a:endParaRPr lang="fr-FR" sz="1100" b="1" kern="1200" cap="all" spc="100">
              <a:solidFill>
                <a:srgbClr val="EA4F3D"/>
              </a:solidFill>
              <a:latin typeface="Poppins" panose="00000500000000000000" pitchFamily="2" charset="0"/>
              <a:cs typeface="Poppins" panose="00000500000000000000" pitchFamily="2" charset="0"/>
            </a:endParaRPr>
          </a:p>
        </p:txBody>
      </p:sp>
      <p:sp>
        <p:nvSpPr>
          <p:cNvPr id="37" name="Ellipse 36">
            <a:extLst>
              <a:ext uri="{FF2B5EF4-FFF2-40B4-BE49-F238E27FC236}">
                <a16:creationId xmlns:a16="http://schemas.microsoft.com/office/drawing/2014/main" id="{B298FC3E-AA73-466E-95CD-7BF79230EB53}"/>
              </a:ext>
            </a:extLst>
          </p:cNvPr>
          <p:cNvSpPr/>
          <p:nvPr/>
        </p:nvSpPr>
        <p:spPr>
          <a:xfrm>
            <a:off x="5956669" y="4526653"/>
            <a:ext cx="913667" cy="1005179"/>
          </a:xfrm>
          <a:prstGeom prst="ellipse">
            <a:avLst/>
          </a:prstGeom>
          <a:blipFill dpi="0" rotWithShape="1">
            <a:blip r:embed="rId4" cstate="print">
              <a:extLst>
                <a:ext uri="{28A0092B-C50C-407E-A947-70E740481C1C}">
                  <a14:useLocalDpi xmlns:a14="http://schemas.microsoft.com/office/drawing/2010/main"/>
                </a:ext>
              </a:extLst>
            </a:blip>
            <a:srcRect/>
            <a:stretch>
              <a:fillRect/>
            </a:stretch>
          </a:blipFill>
          <a:ln w="57150" cmpd="sng">
            <a:noFill/>
            <a:prstDash val="solid"/>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sp>
        <p:nvSpPr>
          <p:cNvPr id="41" name="Rectangle à coins arrondis 41">
            <a:extLst>
              <a:ext uri="{FF2B5EF4-FFF2-40B4-BE49-F238E27FC236}">
                <a16:creationId xmlns:a16="http://schemas.microsoft.com/office/drawing/2014/main" id="{AD333DA7-8397-4588-B7E9-899AF312201F}"/>
              </a:ext>
            </a:extLst>
          </p:cNvPr>
          <p:cNvSpPr/>
          <p:nvPr/>
        </p:nvSpPr>
        <p:spPr>
          <a:xfrm>
            <a:off x="5833351" y="5598712"/>
            <a:ext cx="1207724" cy="289441"/>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kern="1200" spc="100">
                <a:solidFill>
                  <a:srgbClr val="EA4F3D"/>
                </a:solidFill>
                <a:latin typeface="Poppins" panose="00000500000000000000" pitchFamily="2" charset="0"/>
                <a:cs typeface="Poppins" panose="00000500000000000000" pitchFamily="2" charset="0"/>
              </a:rPr>
              <a:t>LUDWIG</a:t>
            </a:r>
          </a:p>
        </p:txBody>
      </p:sp>
      <p:pic>
        <p:nvPicPr>
          <p:cNvPr id="43" name="Image 42" descr="Une image contenant intérieur, personne, lit&#10;&#10;Description générée automatiquement">
            <a:extLst>
              <a:ext uri="{FF2B5EF4-FFF2-40B4-BE49-F238E27FC236}">
                <a16:creationId xmlns:a16="http://schemas.microsoft.com/office/drawing/2014/main" id="{B0D9D31E-0CA4-4BF7-8403-CD4067E0D19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l="9671" t="14546" r="39475" b="9091"/>
          <a:stretch/>
        </p:blipFill>
        <p:spPr>
          <a:xfrm rot="5400000">
            <a:off x="457037" y="4539272"/>
            <a:ext cx="939536" cy="914301"/>
          </a:xfrm>
          <a:prstGeom prst="ellipse">
            <a:avLst/>
          </a:prstGeom>
          <a:ln>
            <a:noFill/>
          </a:ln>
          <a:effectLst/>
        </p:spPr>
      </p:pic>
      <p:cxnSp>
        <p:nvCxnSpPr>
          <p:cNvPr id="47" name="Connecteur droit 46">
            <a:extLst>
              <a:ext uri="{FF2B5EF4-FFF2-40B4-BE49-F238E27FC236}">
                <a16:creationId xmlns:a16="http://schemas.microsoft.com/office/drawing/2014/main" id="{B30A0D76-6351-48D5-8DB4-ED586D4F50A4}"/>
              </a:ext>
            </a:extLst>
          </p:cNvPr>
          <p:cNvCxnSpPr>
            <a:cxnSpLocks/>
          </p:cNvCxnSpPr>
          <p:nvPr/>
        </p:nvCxnSpPr>
        <p:spPr>
          <a:xfrm>
            <a:off x="3177282" y="3678130"/>
            <a:ext cx="0" cy="848523"/>
          </a:xfrm>
          <a:prstGeom prst="line">
            <a:avLst/>
          </a:prstGeom>
          <a:ln w="34925">
            <a:solidFill>
              <a:srgbClr val="E05546"/>
            </a:solidFill>
          </a:ln>
          <a:effectLst/>
        </p:spPr>
        <p:style>
          <a:lnRef idx="2">
            <a:schemeClr val="accent1"/>
          </a:lnRef>
          <a:fillRef idx="0">
            <a:schemeClr val="accent1"/>
          </a:fillRef>
          <a:effectRef idx="1">
            <a:schemeClr val="accent1"/>
          </a:effectRef>
          <a:fontRef idx="minor">
            <a:schemeClr val="tx1"/>
          </a:fontRef>
        </p:style>
      </p:cxnSp>
      <p:cxnSp>
        <p:nvCxnSpPr>
          <p:cNvPr id="48" name="Connecteur droit 47">
            <a:extLst>
              <a:ext uri="{FF2B5EF4-FFF2-40B4-BE49-F238E27FC236}">
                <a16:creationId xmlns:a16="http://schemas.microsoft.com/office/drawing/2014/main" id="{75F12AF9-D505-4DE8-A8F8-5EBD4EC5C483}"/>
              </a:ext>
            </a:extLst>
          </p:cNvPr>
          <p:cNvCxnSpPr>
            <a:cxnSpLocks/>
          </p:cNvCxnSpPr>
          <p:nvPr/>
        </p:nvCxnSpPr>
        <p:spPr>
          <a:xfrm>
            <a:off x="2136121" y="3689141"/>
            <a:ext cx="0" cy="864000"/>
          </a:xfrm>
          <a:prstGeom prst="line">
            <a:avLst/>
          </a:prstGeom>
          <a:ln w="34925">
            <a:solidFill>
              <a:srgbClr val="E05546"/>
            </a:solidFill>
          </a:ln>
          <a:effectLst/>
        </p:spPr>
        <p:style>
          <a:lnRef idx="2">
            <a:schemeClr val="accent1"/>
          </a:lnRef>
          <a:fillRef idx="0">
            <a:schemeClr val="accent1"/>
          </a:fillRef>
          <a:effectRef idx="1">
            <a:schemeClr val="accent1"/>
          </a:effectRef>
          <a:fontRef idx="minor">
            <a:schemeClr val="tx1"/>
          </a:fontRef>
        </p:style>
      </p:cxnSp>
      <p:sp>
        <p:nvSpPr>
          <p:cNvPr id="49" name="Rectangle à coins arrondis 41">
            <a:extLst>
              <a:ext uri="{FF2B5EF4-FFF2-40B4-BE49-F238E27FC236}">
                <a16:creationId xmlns:a16="http://schemas.microsoft.com/office/drawing/2014/main" id="{2D0F9666-8437-4DA8-A421-476AC1146FF6}"/>
              </a:ext>
            </a:extLst>
          </p:cNvPr>
          <p:cNvSpPr/>
          <p:nvPr/>
        </p:nvSpPr>
        <p:spPr>
          <a:xfrm>
            <a:off x="1622068" y="5617213"/>
            <a:ext cx="1107558" cy="476726"/>
          </a:xfrm>
          <a:prstGeom prst="roundRect">
            <a:avLst/>
          </a:prstGeom>
          <a:noFill/>
          <a:ln>
            <a:no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100" normalizeH="0" baseline="0" noProof="0" dirty="0">
                <a:ln>
                  <a:noFill/>
                </a:ln>
                <a:solidFill>
                  <a:srgbClr val="EA4F3D"/>
                </a:solidFill>
                <a:effectLst/>
                <a:uLnTx/>
                <a:uFillTx/>
                <a:latin typeface="Poppins" panose="00000500000000000000" pitchFamily="2" charset="0"/>
                <a:cs typeface="Poppins" panose="00000500000000000000" pitchFamily="2" charset="0"/>
              </a:rPr>
              <a:t>MARIE</a:t>
            </a:r>
            <a:endParaRPr lang="fr-FR" sz="1100" kern="1200" spc="100" dirty="0">
              <a:solidFill>
                <a:srgbClr val="EA4F3D"/>
              </a:solidFill>
              <a:latin typeface="Poppins" panose="00000500000000000000" pitchFamily="2" charset="0"/>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100" normalizeH="0" baseline="0" noProof="0" dirty="0">
              <a:ln>
                <a:noFill/>
              </a:ln>
              <a:solidFill>
                <a:srgbClr val="EA4F3D"/>
              </a:solidFill>
              <a:effectLst/>
              <a:uLnTx/>
              <a:uFillTx/>
              <a:latin typeface="Poppins" panose="00000500000000000000" pitchFamily="2" charset="0"/>
              <a:cs typeface="Poppins" panose="00000500000000000000" pitchFamily="2" charset="0"/>
            </a:endParaRPr>
          </a:p>
        </p:txBody>
      </p:sp>
      <p:sp>
        <p:nvSpPr>
          <p:cNvPr id="50" name="Rectangle à coins arrondis 41">
            <a:extLst>
              <a:ext uri="{FF2B5EF4-FFF2-40B4-BE49-F238E27FC236}">
                <a16:creationId xmlns:a16="http://schemas.microsoft.com/office/drawing/2014/main" id="{0FCB6E4D-4C29-4C1C-99BA-D164B477F678}"/>
              </a:ext>
            </a:extLst>
          </p:cNvPr>
          <p:cNvSpPr/>
          <p:nvPr/>
        </p:nvSpPr>
        <p:spPr>
          <a:xfrm>
            <a:off x="4679726" y="5598712"/>
            <a:ext cx="1207723" cy="289441"/>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i="0" u="none" strike="noStrike" kern="1200" cap="all" spc="100" normalizeH="0" noProof="0">
                <a:ln>
                  <a:noFill/>
                </a:ln>
                <a:solidFill>
                  <a:srgbClr val="EA4F3D"/>
                </a:solidFill>
                <a:effectLst/>
                <a:uLnTx/>
                <a:uFillTx/>
                <a:latin typeface="Poppins" panose="00000500000000000000" pitchFamily="2" charset="0"/>
                <a:cs typeface="Poppins" panose="00000500000000000000" pitchFamily="2" charset="0"/>
              </a:rPr>
              <a:t>Charlotte</a:t>
            </a:r>
          </a:p>
        </p:txBody>
      </p:sp>
      <p:cxnSp>
        <p:nvCxnSpPr>
          <p:cNvPr id="51" name="Connecteur droit 50">
            <a:extLst>
              <a:ext uri="{FF2B5EF4-FFF2-40B4-BE49-F238E27FC236}">
                <a16:creationId xmlns:a16="http://schemas.microsoft.com/office/drawing/2014/main" id="{9B6C0965-77D9-47AD-A953-D8BF6B99E874}"/>
              </a:ext>
            </a:extLst>
          </p:cNvPr>
          <p:cNvCxnSpPr>
            <a:cxnSpLocks/>
          </p:cNvCxnSpPr>
          <p:nvPr/>
        </p:nvCxnSpPr>
        <p:spPr>
          <a:xfrm>
            <a:off x="5310408" y="3673678"/>
            <a:ext cx="0" cy="1410949"/>
          </a:xfrm>
          <a:prstGeom prst="line">
            <a:avLst/>
          </a:prstGeom>
          <a:ln w="34925">
            <a:solidFill>
              <a:srgbClr val="E05546"/>
            </a:solidFill>
          </a:ln>
          <a:effectLst/>
        </p:spPr>
        <p:style>
          <a:lnRef idx="2">
            <a:schemeClr val="accent1"/>
          </a:lnRef>
          <a:fillRef idx="0">
            <a:schemeClr val="accent1"/>
          </a:fillRef>
          <a:effectRef idx="1">
            <a:schemeClr val="accent1"/>
          </a:effectRef>
          <a:fontRef idx="minor">
            <a:schemeClr val="tx1"/>
          </a:fontRef>
        </p:style>
      </p:cxnSp>
      <p:pic>
        <p:nvPicPr>
          <p:cNvPr id="55" name="Picture 2">
            <a:extLst>
              <a:ext uri="{FF2B5EF4-FFF2-40B4-BE49-F238E27FC236}">
                <a16:creationId xmlns:a16="http://schemas.microsoft.com/office/drawing/2014/main" id="{FE488055-F3F3-4998-897E-FFB79991836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50258" y="4526653"/>
            <a:ext cx="913666" cy="944498"/>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à coins arrondis 41">
            <a:extLst>
              <a:ext uri="{FF2B5EF4-FFF2-40B4-BE49-F238E27FC236}">
                <a16:creationId xmlns:a16="http://schemas.microsoft.com/office/drawing/2014/main" id="{9BCC14AE-AE32-46B0-B01B-B2BC47DF15F4}"/>
              </a:ext>
            </a:extLst>
          </p:cNvPr>
          <p:cNvSpPr/>
          <p:nvPr/>
        </p:nvSpPr>
        <p:spPr>
          <a:xfrm>
            <a:off x="3690658" y="5598712"/>
            <a:ext cx="1107560" cy="289441"/>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i="0" u="none" strike="noStrike" kern="1200" cap="all" spc="100" normalizeH="0" noProof="0">
                <a:ln>
                  <a:noFill/>
                </a:ln>
                <a:solidFill>
                  <a:srgbClr val="EA4F3D"/>
                </a:solidFill>
                <a:effectLst/>
                <a:uLnTx/>
                <a:uFillTx/>
                <a:latin typeface="Poppins" panose="00000500000000000000" pitchFamily="2" charset="0"/>
                <a:cs typeface="Poppins" panose="00000500000000000000" pitchFamily="2" charset="0"/>
              </a:rPr>
              <a:t>Héline</a:t>
            </a:r>
          </a:p>
        </p:txBody>
      </p:sp>
      <p:pic>
        <p:nvPicPr>
          <p:cNvPr id="59" name="Image 6" descr="image011">
            <a:extLst>
              <a:ext uri="{FF2B5EF4-FFF2-40B4-BE49-F238E27FC236}">
                <a16:creationId xmlns:a16="http://schemas.microsoft.com/office/drawing/2014/main" id="{D59C7727-B69A-4295-8C2B-35A341663697}"/>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bwMode="auto">
          <a:xfrm>
            <a:off x="4819083" y="4526653"/>
            <a:ext cx="913666" cy="969109"/>
          </a:xfrm>
          <a:prstGeom prst="ellipse">
            <a:avLst/>
          </a:prstGeom>
          <a:ln>
            <a:noFill/>
          </a:ln>
          <a:effectLst/>
          <a:extLst>
            <a:ext uri="{909E8E84-426E-40DD-AFC4-6F175D3DCCD1}">
              <a14:hiddenFill xmlns:a14="http://schemas.microsoft.com/office/drawing/2010/main">
                <a:solidFill>
                  <a:srgbClr val="FFFFFF"/>
                </a:solidFill>
              </a14:hiddenFill>
            </a:ext>
          </a:extLst>
        </p:spPr>
      </p:pic>
      <p:pic>
        <p:nvPicPr>
          <p:cNvPr id="60" name="Image 59">
            <a:extLst>
              <a:ext uri="{FF2B5EF4-FFF2-40B4-BE49-F238E27FC236}">
                <a16:creationId xmlns:a16="http://schemas.microsoft.com/office/drawing/2014/main" id="{92C738C3-BCB8-4912-BC3C-B1C2EA8E0100}"/>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Lst>
          </a:blip>
          <a:srcRect l="7272" t="8123" r="25551" b="41833"/>
          <a:stretch/>
        </p:blipFill>
        <p:spPr>
          <a:xfrm>
            <a:off x="2752093" y="4527727"/>
            <a:ext cx="881062" cy="91096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cxnSp>
        <p:nvCxnSpPr>
          <p:cNvPr id="61" name="Connecteur droit 60">
            <a:extLst>
              <a:ext uri="{FF2B5EF4-FFF2-40B4-BE49-F238E27FC236}">
                <a16:creationId xmlns:a16="http://schemas.microsoft.com/office/drawing/2014/main" id="{2137C541-4140-47E5-86F0-3CFDA3030B89}"/>
              </a:ext>
            </a:extLst>
          </p:cNvPr>
          <p:cNvCxnSpPr>
            <a:cxnSpLocks/>
          </p:cNvCxnSpPr>
          <p:nvPr/>
        </p:nvCxnSpPr>
        <p:spPr>
          <a:xfrm>
            <a:off x="908715" y="3667937"/>
            <a:ext cx="9607406" cy="12325"/>
          </a:xfrm>
          <a:prstGeom prst="line">
            <a:avLst/>
          </a:prstGeom>
          <a:ln w="34925">
            <a:solidFill>
              <a:srgbClr val="E05546"/>
            </a:solidFill>
          </a:ln>
          <a:effectLst/>
        </p:spPr>
        <p:style>
          <a:lnRef idx="2">
            <a:schemeClr val="accent1"/>
          </a:lnRef>
          <a:fillRef idx="0">
            <a:schemeClr val="accent1"/>
          </a:fillRef>
          <a:effectRef idx="1">
            <a:schemeClr val="accent1"/>
          </a:effectRef>
          <a:fontRef idx="minor">
            <a:schemeClr val="tx1"/>
          </a:fontRef>
        </p:style>
      </p:cxnSp>
      <p:sp>
        <p:nvSpPr>
          <p:cNvPr id="62" name="ZoneTexte 61">
            <a:extLst>
              <a:ext uri="{FF2B5EF4-FFF2-40B4-BE49-F238E27FC236}">
                <a16:creationId xmlns:a16="http://schemas.microsoft.com/office/drawing/2014/main" id="{5C6EBE5A-7E42-464B-A6BC-B2CEB16D2714}"/>
              </a:ext>
            </a:extLst>
          </p:cNvPr>
          <p:cNvSpPr txBox="1"/>
          <p:nvPr/>
        </p:nvSpPr>
        <p:spPr>
          <a:xfrm>
            <a:off x="1979893" y="3905737"/>
            <a:ext cx="2908175" cy="305656"/>
          </a:xfrm>
          <a:prstGeom prst="rect">
            <a:avLst/>
          </a:prstGeom>
          <a:solidFill>
            <a:schemeClr val="bg1"/>
          </a:solidFill>
          <a:ln>
            <a:solidFill>
              <a:schemeClr val="tx1"/>
            </a:solidFill>
          </a:ln>
        </p:spPr>
        <p:txBody>
          <a:bodyPr wrap="square" lIns="0" tIns="36000" rIns="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fr-FR" sz="1200" b="1" i="0" u="none" strike="noStrike" kern="1200" cap="all" spc="0" normalizeH="0" noProof="0">
                <a:ln>
                  <a:noFill/>
                </a:ln>
                <a:solidFill>
                  <a:srgbClr val="E05546"/>
                </a:solidFill>
                <a:effectLst/>
                <a:uLnTx/>
                <a:uFillTx/>
                <a:latin typeface="Poppins" panose="00000500000000000000" pitchFamily="2" charset="0"/>
                <a:ea typeface="+mn-ea"/>
                <a:cs typeface="Poppins" panose="00000500000000000000" pitchFamily="2" charset="0"/>
              </a:rPr>
              <a:t>équipe </a:t>
            </a:r>
            <a:r>
              <a:rPr lang="fr-FR" sz="1200" b="1" kern="1200" cap="all">
                <a:solidFill>
                  <a:srgbClr val="E05546"/>
                </a:solidFill>
                <a:latin typeface="Poppins" panose="00000500000000000000" pitchFamily="2" charset="0"/>
                <a:ea typeface="+mn-ea"/>
                <a:cs typeface="Poppins" panose="00000500000000000000" pitchFamily="2" charset="0"/>
              </a:rPr>
              <a:t>CONSEIL &amp; </a:t>
            </a:r>
            <a:r>
              <a:rPr kumimoji="0" lang="fr-FR" sz="1200" b="1" i="0" u="none" strike="noStrike" kern="1200" cap="all" spc="0" normalizeH="0" noProof="0">
                <a:ln>
                  <a:noFill/>
                </a:ln>
                <a:solidFill>
                  <a:srgbClr val="E05546"/>
                </a:solidFill>
                <a:effectLst/>
                <a:uLnTx/>
                <a:uFillTx/>
                <a:latin typeface="Poppins" panose="00000500000000000000" pitchFamily="2" charset="0"/>
                <a:ea typeface="+mn-ea"/>
                <a:cs typeface="Poppins" panose="00000500000000000000" pitchFamily="2" charset="0"/>
              </a:rPr>
              <a:t>Opérationnelle </a:t>
            </a:r>
          </a:p>
        </p:txBody>
      </p:sp>
      <p:cxnSp>
        <p:nvCxnSpPr>
          <p:cNvPr id="71" name="Connecteur droit 70">
            <a:extLst>
              <a:ext uri="{FF2B5EF4-FFF2-40B4-BE49-F238E27FC236}">
                <a16:creationId xmlns:a16="http://schemas.microsoft.com/office/drawing/2014/main" id="{FCD5E9F2-72A0-4BAA-B6E9-7BBADAB2727C}"/>
              </a:ext>
            </a:extLst>
          </p:cNvPr>
          <p:cNvCxnSpPr>
            <a:cxnSpLocks/>
          </p:cNvCxnSpPr>
          <p:nvPr/>
        </p:nvCxnSpPr>
        <p:spPr>
          <a:xfrm>
            <a:off x="8026088" y="3668216"/>
            <a:ext cx="9328" cy="1789297"/>
          </a:xfrm>
          <a:prstGeom prst="line">
            <a:avLst/>
          </a:prstGeom>
          <a:ln w="34925">
            <a:solidFill>
              <a:srgbClr val="E05546"/>
            </a:solidFill>
          </a:ln>
          <a:effectLst/>
        </p:spPr>
        <p:style>
          <a:lnRef idx="2">
            <a:schemeClr val="accent1"/>
          </a:lnRef>
          <a:fillRef idx="0">
            <a:schemeClr val="accent1"/>
          </a:fillRef>
          <a:effectRef idx="1">
            <a:schemeClr val="accent1"/>
          </a:effectRef>
          <a:fontRef idx="minor">
            <a:schemeClr val="tx1"/>
          </a:fontRef>
        </p:style>
      </p:cxnSp>
      <p:cxnSp>
        <p:nvCxnSpPr>
          <p:cNvPr id="72" name="Connecteur droit 71">
            <a:extLst>
              <a:ext uri="{FF2B5EF4-FFF2-40B4-BE49-F238E27FC236}">
                <a16:creationId xmlns:a16="http://schemas.microsoft.com/office/drawing/2014/main" id="{91966A52-D4B7-4883-8531-7C840D9AA57D}"/>
              </a:ext>
            </a:extLst>
          </p:cNvPr>
          <p:cNvCxnSpPr>
            <a:cxnSpLocks/>
          </p:cNvCxnSpPr>
          <p:nvPr/>
        </p:nvCxnSpPr>
        <p:spPr>
          <a:xfrm>
            <a:off x="10498266" y="3671134"/>
            <a:ext cx="0" cy="1860697"/>
          </a:xfrm>
          <a:prstGeom prst="line">
            <a:avLst/>
          </a:prstGeom>
          <a:ln w="34925">
            <a:solidFill>
              <a:srgbClr val="E05546"/>
            </a:solidFill>
          </a:ln>
          <a:effectLst/>
        </p:spPr>
        <p:style>
          <a:lnRef idx="2">
            <a:schemeClr val="accent1"/>
          </a:lnRef>
          <a:fillRef idx="0">
            <a:schemeClr val="accent1"/>
          </a:fillRef>
          <a:effectRef idx="1">
            <a:schemeClr val="accent1"/>
          </a:effectRef>
          <a:fontRef idx="minor">
            <a:schemeClr val="tx1"/>
          </a:fontRef>
        </p:style>
      </p:cxnSp>
      <p:sp>
        <p:nvSpPr>
          <p:cNvPr id="65" name="ZoneTexte 64">
            <a:extLst>
              <a:ext uri="{FF2B5EF4-FFF2-40B4-BE49-F238E27FC236}">
                <a16:creationId xmlns:a16="http://schemas.microsoft.com/office/drawing/2014/main" id="{10AE953F-969E-4E60-A5E1-8E5FEDA7486E}"/>
              </a:ext>
            </a:extLst>
          </p:cNvPr>
          <p:cNvSpPr txBox="1"/>
          <p:nvPr/>
        </p:nvSpPr>
        <p:spPr>
          <a:xfrm>
            <a:off x="6662489" y="4060080"/>
            <a:ext cx="4932196" cy="454415"/>
          </a:xfrm>
          <a:prstGeom prst="rect">
            <a:avLst/>
          </a:prstGeom>
          <a:solidFill>
            <a:schemeClr val="bg1"/>
          </a:solidFill>
          <a:ln>
            <a:solidFill>
              <a:srgbClr val="E05546"/>
            </a:solidFill>
          </a:ln>
        </p:spPr>
        <p:txBody>
          <a:bodyPr wrap="square" lIns="0" tIns="36000" rIns="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fr-FR" sz="2000" b="1" i="0" u="none" strike="noStrike" kern="1200" cap="all" spc="0" normalizeH="0" noProof="0">
                <a:ln>
                  <a:noFill/>
                </a:ln>
                <a:solidFill>
                  <a:srgbClr val="E05546"/>
                </a:solidFill>
                <a:effectLst/>
                <a:uLnTx/>
                <a:uFillTx/>
                <a:latin typeface="Poppins" panose="00000500000000000000" pitchFamily="2" charset="0"/>
                <a:ea typeface="+mn-ea"/>
                <a:cs typeface="Poppins" panose="00000500000000000000" pitchFamily="2" charset="0"/>
              </a:rPr>
              <a:t>NOS EXPERTS pédagogie alimentaire</a:t>
            </a:r>
          </a:p>
        </p:txBody>
      </p:sp>
      <p:sp>
        <p:nvSpPr>
          <p:cNvPr id="74" name="Rectangle à coins arrondis 41">
            <a:extLst>
              <a:ext uri="{FF2B5EF4-FFF2-40B4-BE49-F238E27FC236}">
                <a16:creationId xmlns:a16="http://schemas.microsoft.com/office/drawing/2014/main" id="{B501B717-BC1A-457B-945E-41DCA596996F}"/>
              </a:ext>
            </a:extLst>
          </p:cNvPr>
          <p:cNvSpPr/>
          <p:nvPr/>
        </p:nvSpPr>
        <p:spPr>
          <a:xfrm>
            <a:off x="6768801" y="5433459"/>
            <a:ext cx="2671242" cy="1030069"/>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100" normalizeH="0" baseline="0" noProof="0" dirty="0">
                <a:ln>
                  <a:noFill/>
                </a:ln>
                <a:solidFill>
                  <a:srgbClr val="1D1D1D">
                    <a:lumMod val="95000"/>
                    <a:lumOff val="5000"/>
                  </a:srgbClr>
                </a:solidFill>
                <a:effectLst/>
                <a:uLnTx/>
                <a:uFillTx/>
                <a:latin typeface="Poppins" panose="00000500000000000000" pitchFamily="2" charset="0"/>
                <a:cs typeface="Poppins" panose="00000500000000000000" pitchFamily="2" charset="0"/>
              </a:rPr>
              <a:t>FREDDY THIBURCE</a:t>
            </a:r>
          </a:p>
          <a:p>
            <a:pPr algn="ctr" hangingPunct="1">
              <a:defRPr/>
            </a:pPr>
            <a:r>
              <a:rPr lang="fr-FR" sz="1100" b="1" dirty="0">
                <a:solidFill>
                  <a:srgbClr val="E05546"/>
                </a:solidFill>
                <a:latin typeface="Poppins" panose="00000500000000000000" pitchFamily="2" charset="0"/>
                <a:cs typeface="Poppins" panose="00000500000000000000" pitchFamily="2" charset="0"/>
              </a:rPr>
              <a:t>Consultant</a:t>
            </a:r>
            <a:r>
              <a:rPr lang="fr-FR" sz="1050" b="1" dirty="0">
                <a:solidFill>
                  <a:srgbClr val="E05546"/>
                </a:solidFill>
                <a:latin typeface="Poppins" panose="00000500000000000000" pitchFamily="2" charset="0"/>
                <a:cs typeface="Poppins" panose="00000500000000000000" pitchFamily="2" charset="0"/>
              </a:rPr>
              <a:t> et dirigeant de Manger du Sens </a:t>
            </a:r>
            <a:endParaRPr lang="fr-FR" sz="1100" dirty="0">
              <a:solidFill>
                <a:srgbClr val="040000"/>
              </a:solidFill>
              <a:latin typeface="Poppins" panose="00000500000000000000" pitchFamily="2" charset="0"/>
              <a:cs typeface="Poppins" panose="00000500000000000000" pitchFamily="2" charset="0"/>
            </a:endParaRPr>
          </a:p>
          <a:p>
            <a:pPr algn="ctr" hangingPunct="1">
              <a:defRPr/>
            </a:pPr>
            <a:r>
              <a:rPr lang="fr-FR" sz="1100" dirty="0">
                <a:solidFill>
                  <a:srgbClr val="040000"/>
                </a:solidFill>
                <a:latin typeface="Poppins" panose="00000500000000000000" pitchFamily="2" charset="0"/>
                <a:cs typeface="Poppins" panose="00000500000000000000" pitchFamily="2" charset="0"/>
              </a:rPr>
              <a:t>Cofondé avec </a:t>
            </a:r>
            <a:r>
              <a:rPr lang="fr-FR" sz="1100" dirty="0" err="1">
                <a:solidFill>
                  <a:srgbClr val="040000"/>
                </a:solidFill>
                <a:latin typeface="Poppins" panose="00000500000000000000" pitchFamily="2" charset="0"/>
                <a:cs typeface="Poppins" panose="00000500000000000000" pitchFamily="2" charset="0"/>
              </a:rPr>
              <a:t>Gulfstream</a:t>
            </a:r>
            <a:r>
              <a:rPr lang="fr-FR" sz="1100" dirty="0">
                <a:solidFill>
                  <a:srgbClr val="040000"/>
                </a:solidFill>
                <a:latin typeface="Poppins" panose="00000500000000000000" pitchFamily="2" charset="0"/>
                <a:cs typeface="Poppins" panose="00000500000000000000" pitchFamily="2" charset="0"/>
              </a:rPr>
              <a:t> group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100" normalizeH="0" baseline="0" noProof="0" dirty="0">
              <a:ln>
                <a:noFill/>
              </a:ln>
              <a:solidFill>
                <a:srgbClr val="1D1D1D">
                  <a:lumMod val="95000"/>
                  <a:lumOff val="5000"/>
                </a:srgbClr>
              </a:solidFill>
              <a:effectLst/>
              <a:uLnTx/>
              <a:uFillTx/>
              <a:latin typeface="Poppins" panose="00000500000000000000" pitchFamily="2" charset="0"/>
              <a:cs typeface="Poppins" panose="00000500000000000000" pitchFamily="2" charset="0"/>
            </a:endParaRPr>
          </a:p>
        </p:txBody>
      </p:sp>
      <p:sp>
        <p:nvSpPr>
          <p:cNvPr id="42" name="Rectangle à coins arrondis 41">
            <a:extLst>
              <a:ext uri="{FF2B5EF4-FFF2-40B4-BE49-F238E27FC236}">
                <a16:creationId xmlns:a16="http://schemas.microsoft.com/office/drawing/2014/main" id="{0CA66AB4-CCF2-48AB-91CC-436B64AAD4F8}"/>
              </a:ext>
            </a:extLst>
          </p:cNvPr>
          <p:cNvSpPr/>
          <p:nvPr/>
        </p:nvSpPr>
        <p:spPr>
          <a:xfrm>
            <a:off x="9479403" y="5518646"/>
            <a:ext cx="2473072" cy="851297"/>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b="1" kern="1200" spc="100">
                <a:solidFill>
                  <a:srgbClr val="1D1D1D">
                    <a:lumMod val="95000"/>
                    <a:lumOff val="5000"/>
                  </a:srgbClr>
                </a:solidFill>
                <a:latin typeface="Poppins" panose="00000500000000000000" pitchFamily="2" charset="0"/>
                <a:cs typeface="Poppins" panose="00000500000000000000" pitchFamily="2" charset="0"/>
              </a:rPr>
              <a:t>LAURENCE BERTEA-GRANET </a:t>
            </a:r>
            <a:endParaRPr kumimoji="0" lang="fr-FR" sz="1100" b="1" i="0" u="none" strike="noStrike" kern="1200" cap="none" spc="100" normalizeH="0" baseline="0" noProof="0">
              <a:ln>
                <a:noFill/>
              </a:ln>
              <a:solidFill>
                <a:srgbClr val="1D1D1D">
                  <a:lumMod val="95000"/>
                  <a:lumOff val="5000"/>
                </a:srgbClr>
              </a:solidFill>
              <a:effectLst/>
              <a:uLnTx/>
              <a:uFillTx/>
              <a:latin typeface="Poppins" panose="00000500000000000000" pitchFamily="2" charset="0"/>
              <a:cs typeface="Poppins" panose="00000500000000000000" pitchFamily="2" charset="0"/>
            </a:endParaRPr>
          </a:p>
          <a:p>
            <a:pPr algn="ctr" hangingPunct="1">
              <a:defRPr/>
            </a:pPr>
            <a:r>
              <a:rPr lang="fr-FR" sz="1100" b="1">
                <a:solidFill>
                  <a:srgbClr val="E05546"/>
                </a:solidFill>
                <a:latin typeface="Poppins" panose="00000500000000000000" pitchFamily="2" charset="0"/>
                <a:cs typeface="Poppins" panose="00000500000000000000" pitchFamily="2" charset="0"/>
              </a:rPr>
              <a:t>Directrice d’</a:t>
            </a:r>
            <a:r>
              <a:rPr lang="fr-FR" sz="1100" b="1" err="1">
                <a:solidFill>
                  <a:srgbClr val="E05546"/>
                </a:solidFill>
                <a:latin typeface="Poppins" panose="00000500000000000000" pitchFamily="2" charset="0"/>
                <a:cs typeface="Poppins" panose="00000500000000000000" pitchFamily="2" charset="0"/>
              </a:rPr>
              <a:t>Eutopique</a:t>
            </a:r>
            <a:endParaRPr lang="fr-FR" sz="1100" b="1" kern="1200" cap="all" spc="100">
              <a:solidFill>
                <a:srgbClr val="040000"/>
              </a:solidFill>
              <a:latin typeface="Poppins" panose="00000500000000000000" pitchFamily="2" charset="0"/>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100" b="1" kern="1200" cap="all" spc="100">
              <a:solidFill>
                <a:srgbClr val="040000"/>
              </a:solidFill>
              <a:latin typeface="Poppins" panose="00000500000000000000" pitchFamily="2" charset="0"/>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b="1" kern="1200" cap="all" spc="100">
                <a:solidFill>
                  <a:srgbClr val="040000"/>
                </a:solidFill>
                <a:latin typeface="Poppins" panose="00000500000000000000" pitchFamily="2" charset="0"/>
                <a:cs typeface="Poppins" panose="00000500000000000000" pitchFamily="2" charset="0"/>
              </a:rPr>
              <a:t> </a:t>
            </a:r>
          </a:p>
        </p:txBody>
      </p:sp>
      <p:pic>
        <p:nvPicPr>
          <p:cNvPr id="39" name="Image 38" descr="Une image contenant personne, homme&#10;&#10;Description générée automatiquement">
            <a:extLst>
              <a:ext uri="{FF2B5EF4-FFF2-40B4-BE49-F238E27FC236}">
                <a16:creationId xmlns:a16="http://schemas.microsoft.com/office/drawing/2014/main" id="{8E60CEB6-D299-4C18-A3B4-9CB11DD26EF4}"/>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a:off x="7210124" y="1734081"/>
            <a:ext cx="1760682" cy="187874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052" name="Picture 4" descr="Marie Fauvet">
            <a:extLst>
              <a:ext uri="{FF2B5EF4-FFF2-40B4-BE49-F238E27FC236}">
                <a16:creationId xmlns:a16="http://schemas.microsoft.com/office/drawing/2014/main" id="{44C380F4-3FA2-45D8-90F2-3AA68AECF006}"/>
              </a:ext>
            </a:extLst>
          </p:cNvPr>
          <p:cNvPicPr>
            <a:picLocks noChangeAspect="1" noChangeArrowheads="1"/>
          </p:cNvPicPr>
          <p:nvPr/>
        </p:nvPicPr>
        <p:blipFill>
          <a:blip r:embed="rId14" cstate="print">
            <a:grayscl/>
            <a:extLst>
              <a:ext uri="{28A0092B-C50C-407E-A947-70E740481C1C}">
                <a14:useLocalDpi xmlns:a14="http://schemas.microsoft.com/office/drawing/2010/main" val="0"/>
              </a:ext>
            </a:extLst>
          </a:blip>
          <a:srcRect/>
          <a:stretch>
            <a:fillRect/>
          </a:stretch>
        </p:blipFill>
        <p:spPr bwMode="auto">
          <a:xfrm>
            <a:off x="1637191" y="4514495"/>
            <a:ext cx="1017335" cy="101733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69860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23D850AD-7E80-4F22-9E43-E094982ED09D}"/>
              </a:ext>
            </a:extLst>
          </p:cNvPr>
          <p:cNvSpPr txBox="1"/>
          <p:nvPr/>
        </p:nvSpPr>
        <p:spPr>
          <a:xfrm>
            <a:off x="5338077" y="2044933"/>
            <a:ext cx="6812979" cy="3693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Arial" panose="020B0604020202020204" pitchFamily="34" charset="0"/>
              <a:buChar char="•"/>
            </a:pPr>
            <a:r>
              <a:rPr lang="fr-FR" b="1" dirty="0">
                <a:solidFill>
                  <a:srgbClr val="040000"/>
                </a:solidFill>
                <a:latin typeface="Poppins" panose="00000500000000000000" pitchFamily="2" charset="0"/>
                <a:cs typeface="Poppins" panose="00000500000000000000" pitchFamily="2" charset="0"/>
              </a:rPr>
              <a:t>Fournir aux enseignants des supports pédagogiques en lien avec les programmes officiels de l’Éducation Nationale correspondant aux compétences des élèves, adaptés à leurs pratiques de classe, facilement exploitables et originaux. </a:t>
            </a:r>
          </a:p>
          <a:p>
            <a:pPr marL="285750" indent="-285750">
              <a:buFont typeface="Arial" panose="020B0604020202020204" pitchFamily="34" charset="0"/>
              <a:buChar char="•"/>
            </a:pPr>
            <a:endParaRPr lang="fr-FR" b="1" dirty="0">
              <a:solidFill>
                <a:srgbClr val="040000"/>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fr-FR" b="1" dirty="0">
                <a:solidFill>
                  <a:srgbClr val="040000"/>
                </a:solidFill>
                <a:latin typeface="Poppins" panose="00000500000000000000" pitchFamily="2" charset="0"/>
                <a:cs typeface="Poppins" panose="00000500000000000000" pitchFamily="2" charset="0"/>
              </a:rPr>
              <a:t>Susciter l’intérêt et la curiosité des élèves en créant des supports spécialement conçus pour eux, adaptés à leur âge et à leur niveau de connaissances. </a:t>
            </a:r>
          </a:p>
          <a:p>
            <a:pPr marL="285750" indent="-285750">
              <a:buFont typeface="Arial" panose="020B0604020202020204" pitchFamily="34" charset="0"/>
              <a:buChar char="•"/>
            </a:pPr>
            <a:endParaRPr lang="fr-FR" b="1" dirty="0">
              <a:solidFill>
                <a:srgbClr val="040000"/>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fr-FR" b="1" dirty="0">
                <a:solidFill>
                  <a:srgbClr val="040000"/>
                </a:solidFill>
                <a:latin typeface="Poppins" panose="00000500000000000000" pitchFamily="2" charset="0"/>
                <a:cs typeface="Poppins" panose="00000500000000000000" pitchFamily="2" charset="0"/>
              </a:rPr>
              <a:t>Favoriser la diffusion des messages auprès des familles. </a:t>
            </a:r>
          </a:p>
          <a:p>
            <a:pPr marL="285750" indent="-285750">
              <a:buFont typeface="Arial" panose="020B0604020202020204" pitchFamily="34" charset="0"/>
              <a:buChar char="•"/>
            </a:pPr>
            <a:endParaRPr lang="fr-FR" b="1" dirty="0">
              <a:solidFill>
                <a:srgbClr val="040000"/>
              </a:solidFill>
              <a:latin typeface="Poppins" panose="00000500000000000000" pitchFamily="2" charset="0"/>
              <a:cs typeface="Poppins" panose="00000500000000000000" pitchFamily="2" charset="0"/>
            </a:endParaRPr>
          </a:p>
        </p:txBody>
      </p:sp>
      <p:sp>
        <p:nvSpPr>
          <p:cNvPr id="9" name="Google Shape;234;p55">
            <a:extLst>
              <a:ext uri="{FF2B5EF4-FFF2-40B4-BE49-F238E27FC236}">
                <a16:creationId xmlns:a16="http://schemas.microsoft.com/office/drawing/2014/main" id="{79E83616-1BAD-4182-B245-158C931DFE06}"/>
              </a:ext>
            </a:extLst>
          </p:cNvPr>
          <p:cNvSpPr txBox="1"/>
          <p:nvPr/>
        </p:nvSpPr>
        <p:spPr>
          <a:xfrm>
            <a:off x="421945" y="420188"/>
            <a:ext cx="11770055"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defRPr sz="3000" b="1">
                <a:solidFill>
                  <a:srgbClr val="000000"/>
                </a:solidFill>
                <a:latin typeface="Poppins"/>
                <a:ea typeface="Poppins"/>
                <a:cs typeface="Poppins"/>
                <a:sym typeface="Poppins"/>
              </a:defRPr>
            </a:lvl1pPr>
          </a:lstStyle>
          <a:p>
            <a:r>
              <a:rPr lang="fr-FR" cap="all"/>
              <a:t>COMMUNICATION ENFANTS </a:t>
            </a:r>
            <a:r>
              <a:rPr lang="fr-FR"/>
              <a:t>/ </a:t>
            </a:r>
            <a:r>
              <a:rPr lang="fr-FR">
                <a:solidFill>
                  <a:srgbClr val="E05546"/>
                </a:solidFill>
              </a:rPr>
              <a:t>Rappel de vos objectifs </a:t>
            </a:r>
            <a:endParaRPr>
              <a:solidFill>
                <a:srgbClr val="E05546"/>
              </a:solidFill>
            </a:endParaRPr>
          </a:p>
        </p:txBody>
      </p:sp>
      <p:sp>
        <p:nvSpPr>
          <p:cNvPr id="2" name="Espace réservé du numéro de diapositive 1">
            <a:extLst>
              <a:ext uri="{FF2B5EF4-FFF2-40B4-BE49-F238E27FC236}">
                <a16:creationId xmlns:a16="http://schemas.microsoft.com/office/drawing/2014/main" id="{A798F16D-F38A-4DE3-A60F-0333DC5EEF89}"/>
              </a:ext>
            </a:extLst>
          </p:cNvPr>
          <p:cNvSpPr>
            <a:spLocks noGrp="1"/>
          </p:cNvSpPr>
          <p:nvPr>
            <p:ph type="sldNum" sz="quarter" idx="2"/>
          </p:nvPr>
        </p:nvSpPr>
        <p:spPr/>
        <p:txBody>
          <a:bodyPr/>
          <a:lstStyle/>
          <a:p>
            <a:fld id="{86CB4B4D-7CA3-9044-876B-883B54F8677D}" type="slidenum">
              <a:rPr lang="fr-FR" smtClean="0"/>
              <a:t>3</a:t>
            </a:fld>
            <a:endParaRPr lang="fr-FR"/>
          </a:p>
        </p:txBody>
      </p:sp>
      <p:pic>
        <p:nvPicPr>
          <p:cNvPr id="5" name="Image 4" descr="Une image contenant alimentation, nappe, différent, arrangé&#10;&#10;Description générée automatiquement">
            <a:extLst>
              <a:ext uri="{FF2B5EF4-FFF2-40B4-BE49-F238E27FC236}">
                <a16:creationId xmlns:a16="http://schemas.microsoft.com/office/drawing/2014/main" id="{23CCD602-8AC5-432E-B176-0CCAD8E8B2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38" y="1610436"/>
            <a:ext cx="4377670" cy="4333164"/>
          </a:xfrm>
          <a:prstGeom prst="rect">
            <a:avLst/>
          </a:prstGeom>
        </p:spPr>
      </p:pic>
    </p:spTree>
    <p:extLst>
      <p:ext uri="{BB962C8B-B14F-4D97-AF65-F5344CB8AC3E}">
        <p14:creationId xmlns:p14="http://schemas.microsoft.com/office/powerpoint/2010/main" val="90233429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5F577AB4-F875-4025-A33E-9D7670A70A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33364" r="42883"/>
          <a:stretch/>
        </p:blipFill>
        <p:spPr>
          <a:xfrm>
            <a:off x="6428157" y="1037230"/>
            <a:ext cx="5750191" cy="3773606"/>
          </a:xfrm>
          <a:prstGeom prst="rect">
            <a:avLst/>
          </a:prstGeom>
        </p:spPr>
      </p:pic>
      <p:sp>
        <p:nvSpPr>
          <p:cNvPr id="12" name="ZoneTexte 11">
            <a:extLst>
              <a:ext uri="{FF2B5EF4-FFF2-40B4-BE49-F238E27FC236}">
                <a16:creationId xmlns:a16="http://schemas.microsoft.com/office/drawing/2014/main" id="{0F85D801-0275-49AB-BB03-3A97FA07C7F0}"/>
              </a:ext>
            </a:extLst>
          </p:cNvPr>
          <p:cNvSpPr txBox="1"/>
          <p:nvPr/>
        </p:nvSpPr>
        <p:spPr>
          <a:xfrm>
            <a:off x="0" y="-8122"/>
            <a:ext cx="12192000" cy="6866122"/>
          </a:xfrm>
          <a:prstGeom prst="rect">
            <a:avLst/>
          </a:prstGeom>
          <a:solidFill>
            <a:srgbClr val="F8BD9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1D1D1D"/>
              </a:solidFill>
              <a:effectLst/>
              <a:uFillTx/>
              <a:latin typeface="Segoe UI"/>
              <a:ea typeface="Segoe UI"/>
              <a:cs typeface="Segoe UI"/>
              <a:sym typeface="Segoe UI"/>
            </a:endParaRPr>
          </a:p>
        </p:txBody>
      </p:sp>
      <p:sp>
        <p:nvSpPr>
          <p:cNvPr id="9" name="Google Shape;234;p55">
            <a:extLst>
              <a:ext uri="{FF2B5EF4-FFF2-40B4-BE49-F238E27FC236}">
                <a16:creationId xmlns:a16="http://schemas.microsoft.com/office/drawing/2014/main" id="{79E83616-1BAD-4182-B245-158C931DFE06}"/>
              </a:ext>
            </a:extLst>
          </p:cNvPr>
          <p:cNvSpPr txBox="1"/>
          <p:nvPr/>
        </p:nvSpPr>
        <p:spPr>
          <a:xfrm>
            <a:off x="358225" y="374022"/>
            <a:ext cx="11320261" cy="13849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3000" b="1">
                <a:solidFill>
                  <a:srgbClr val="000000"/>
                </a:solidFill>
                <a:latin typeface="Poppins"/>
                <a:ea typeface="Poppins"/>
                <a:cs typeface="Poppins"/>
                <a:sym typeface="Poppins"/>
              </a:defRPr>
            </a:lvl1pPr>
          </a:lstStyle>
          <a:p>
            <a:r>
              <a:rPr lang="fr-FR" cap="all" dirty="0"/>
              <a:t>COMMUNICATION ENFANTS </a:t>
            </a:r>
            <a:r>
              <a:rPr lang="fr-FR" dirty="0"/>
              <a:t>/ </a:t>
            </a:r>
            <a:endParaRPr lang="fr-FR" dirty="0">
              <a:solidFill>
                <a:srgbClr val="E05546"/>
              </a:solidFill>
            </a:endParaRPr>
          </a:p>
          <a:p>
            <a:r>
              <a:rPr lang="fr-FR" dirty="0">
                <a:solidFill>
                  <a:srgbClr val="E05546"/>
                </a:solidFill>
              </a:rPr>
              <a:t>La touche « GULFSTREAM » avec GS&amp;CO</a:t>
            </a:r>
          </a:p>
          <a:p>
            <a:endParaRPr dirty="0">
              <a:solidFill>
                <a:srgbClr val="E05546"/>
              </a:solidFill>
            </a:endParaRPr>
          </a:p>
        </p:txBody>
      </p:sp>
      <p:sp>
        <p:nvSpPr>
          <p:cNvPr id="2" name="Espace réservé du numéro de diapositive 1">
            <a:extLst>
              <a:ext uri="{FF2B5EF4-FFF2-40B4-BE49-F238E27FC236}">
                <a16:creationId xmlns:a16="http://schemas.microsoft.com/office/drawing/2014/main" id="{A798F16D-F38A-4DE3-A60F-0333DC5EEF89}"/>
              </a:ext>
            </a:extLst>
          </p:cNvPr>
          <p:cNvSpPr>
            <a:spLocks noGrp="1"/>
          </p:cNvSpPr>
          <p:nvPr>
            <p:ph type="sldNum" sz="quarter" idx="2"/>
          </p:nvPr>
        </p:nvSpPr>
        <p:spPr/>
        <p:txBody>
          <a:bodyPr/>
          <a:lstStyle/>
          <a:p>
            <a:fld id="{86CB4B4D-7CA3-9044-876B-883B54F8677D}" type="slidenum">
              <a:rPr lang="fr-FR" smtClean="0"/>
              <a:t>4</a:t>
            </a:fld>
            <a:endParaRPr lang="fr-FR"/>
          </a:p>
        </p:txBody>
      </p:sp>
      <p:sp>
        <p:nvSpPr>
          <p:cNvPr id="14" name="ZoneTexte 13">
            <a:extLst>
              <a:ext uri="{FF2B5EF4-FFF2-40B4-BE49-F238E27FC236}">
                <a16:creationId xmlns:a16="http://schemas.microsoft.com/office/drawing/2014/main" id="{759FD256-C1D9-40A9-8F55-05EA26EB4914}"/>
              </a:ext>
            </a:extLst>
          </p:cNvPr>
          <p:cNvSpPr txBox="1"/>
          <p:nvPr/>
        </p:nvSpPr>
        <p:spPr>
          <a:xfrm>
            <a:off x="945921" y="2406003"/>
            <a:ext cx="1030015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fr-FR" sz="2400" b="1" i="0" u="none" strike="noStrike" cap="all" spc="0" normalizeH="0" dirty="0">
                <a:ln>
                  <a:noFill/>
                </a:ln>
                <a:solidFill>
                  <a:srgbClr val="E05546"/>
                </a:solidFill>
                <a:effectLst/>
                <a:uFillTx/>
                <a:latin typeface="Poppins" panose="00000500000000000000" pitchFamily="2" charset="0"/>
                <a:cs typeface="Poppins" panose="00000500000000000000" pitchFamily="2" charset="0"/>
                <a:sym typeface="Segoe UI"/>
              </a:rPr>
              <a:t>NOTRE PROMESSE </a:t>
            </a:r>
            <a:r>
              <a:rPr kumimoji="0" lang="fr-FR" sz="2400" b="1" i="0" u="none" strike="noStrike" cap="none" spc="0" normalizeH="0" baseline="0" dirty="0">
                <a:ln>
                  <a:noFill/>
                </a:ln>
                <a:solidFill>
                  <a:srgbClr val="E05546"/>
                </a:solidFill>
                <a:effectLst/>
                <a:uFillTx/>
                <a:latin typeface="Poppins" panose="00000500000000000000" pitchFamily="2" charset="0"/>
                <a:cs typeface="Poppins" panose="00000500000000000000" pitchFamily="2" charset="0"/>
                <a:sym typeface="Segoe UI"/>
              </a:rPr>
              <a:t>« </a:t>
            </a:r>
            <a:r>
              <a:rPr lang="fr-FR" sz="2400" b="1" dirty="0">
                <a:solidFill>
                  <a:srgbClr val="E05546"/>
                </a:solidFill>
                <a:latin typeface="Poppins" panose="00000500000000000000" pitchFamily="2" charset="0"/>
                <a:cs typeface="Poppins" panose="00000500000000000000" pitchFamily="2" charset="0"/>
              </a:rPr>
              <a:t>LUMINEUSE</a:t>
            </a:r>
            <a:r>
              <a:rPr kumimoji="0" lang="fr-FR" sz="2400" b="1" i="0" u="none" strike="noStrike" cap="none" spc="0" normalizeH="0" baseline="0" dirty="0">
                <a:ln>
                  <a:noFill/>
                </a:ln>
                <a:solidFill>
                  <a:srgbClr val="E05546"/>
                </a:solidFill>
                <a:effectLst/>
                <a:uFillTx/>
                <a:latin typeface="Poppins" panose="00000500000000000000" pitchFamily="2" charset="0"/>
                <a:cs typeface="Poppins" panose="00000500000000000000" pitchFamily="2" charset="0"/>
                <a:sym typeface="Segoe UI"/>
              </a:rPr>
              <a:t> » POUR TOUCHER AU PLUS JUSTE</a:t>
            </a:r>
          </a:p>
        </p:txBody>
      </p:sp>
      <p:sp>
        <p:nvSpPr>
          <p:cNvPr id="17" name="ZoneTexte 16">
            <a:extLst>
              <a:ext uri="{FF2B5EF4-FFF2-40B4-BE49-F238E27FC236}">
                <a16:creationId xmlns:a16="http://schemas.microsoft.com/office/drawing/2014/main" id="{A20B58A2-0157-4923-A9EF-1FB54715B6CB}"/>
              </a:ext>
            </a:extLst>
          </p:cNvPr>
          <p:cNvSpPr txBox="1"/>
          <p:nvPr/>
        </p:nvSpPr>
        <p:spPr>
          <a:xfrm>
            <a:off x="698285" y="3195332"/>
            <a:ext cx="7522437" cy="2062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Arial" panose="020B0604020202020204" pitchFamily="34" charset="0"/>
              <a:buChar char="•"/>
            </a:pPr>
            <a:r>
              <a:rPr lang="fr-FR" sz="1600" dirty="0">
                <a:latin typeface="Poppins" panose="00000500000000000000" pitchFamily="2" charset="0"/>
                <a:cs typeface="Poppins" panose="00000500000000000000" pitchFamily="2" charset="0"/>
              </a:rPr>
              <a:t>Un </a:t>
            </a:r>
            <a:r>
              <a:rPr lang="fr-FR" sz="1600" b="1" dirty="0">
                <a:latin typeface="Poppins" panose="00000500000000000000" pitchFamily="2" charset="0"/>
                <a:cs typeface="Poppins" panose="00000500000000000000" pitchFamily="2" charset="0"/>
              </a:rPr>
              <a:t>Kit conçu en cocréation avec des élèves, enseignants, parents </a:t>
            </a:r>
            <a:r>
              <a:rPr lang="fr-FR" sz="1600" dirty="0">
                <a:latin typeface="Poppins" panose="00000500000000000000" pitchFamily="2" charset="0"/>
                <a:cs typeface="Poppins" panose="00000500000000000000" pitchFamily="2" charset="0"/>
              </a:rPr>
              <a:t>et</a:t>
            </a:r>
            <a:r>
              <a:rPr lang="fr-FR" sz="1600" b="1" dirty="0">
                <a:latin typeface="Poppins" panose="00000500000000000000" pitchFamily="2" charset="0"/>
                <a:cs typeface="Poppins" panose="00000500000000000000" pitchFamily="2" charset="0"/>
              </a:rPr>
              <a:t> </a:t>
            </a:r>
            <a:r>
              <a:rPr lang="fr-FR" sz="1600" dirty="0">
                <a:latin typeface="Poppins" panose="00000500000000000000" pitchFamily="2" charset="0"/>
                <a:cs typeface="Poppins" panose="00000500000000000000" pitchFamily="2" charset="0"/>
              </a:rPr>
              <a:t>un</a:t>
            </a:r>
            <a:r>
              <a:rPr lang="fr-FR" sz="1600" b="1" dirty="0">
                <a:latin typeface="Poppins" panose="00000500000000000000" pitchFamily="2" charset="0"/>
                <a:cs typeface="Poppins" panose="00000500000000000000" pitchFamily="2" charset="0"/>
              </a:rPr>
              <a:t> calendrier tout prêt </a:t>
            </a:r>
            <a:r>
              <a:rPr lang="fr-FR" sz="1600" dirty="0">
                <a:latin typeface="Poppins" panose="00000500000000000000" pitchFamily="2" charset="0"/>
                <a:cs typeface="Poppins" panose="00000500000000000000" pitchFamily="2" charset="0"/>
              </a:rPr>
              <a:t>à être déroulé</a:t>
            </a:r>
          </a:p>
          <a:p>
            <a:pPr marL="285750" indent="-285750">
              <a:buFont typeface="Arial" panose="020B0604020202020204" pitchFamily="34" charset="0"/>
              <a:buChar char="•"/>
            </a:pPr>
            <a:endParaRPr lang="fr-FR" sz="16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fr-FR" sz="1600" dirty="0">
                <a:latin typeface="Poppins" panose="00000500000000000000" pitchFamily="2" charset="0"/>
                <a:cs typeface="Poppins" panose="00000500000000000000" pitchFamily="2" charset="0"/>
              </a:rPr>
              <a:t>… pour </a:t>
            </a:r>
            <a:r>
              <a:rPr lang="fr-FR" sz="1600" b="1" dirty="0">
                <a:latin typeface="Poppins" panose="00000500000000000000" pitchFamily="2" charset="0"/>
                <a:cs typeface="Poppins" panose="00000500000000000000" pitchFamily="2" charset="0"/>
              </a:rPr>
              <a:t>« engager » </a:t>
            </a:r>
            <a:r>
              <a:rPr lang="fr-FR" sz="1600" dirty="0">
                <a:latin typeface="Poppins" panose="00000500000000000000" pitchFamily="2" charset="0"/>
                <a:cs typeface="Poppins" panose="00000500000000000000" pitchFamily="2" charset="0"/>
              </a:rPr>
              <a:t>avec une </a:t>
            </a:r>
            <a:r>
              <a:rPr lang="fr-FR" sz="1600" b="1" dirty="0">
                <a:latin typeface="Poppins" panose="00000500000000000000" pitchFamily="2" charset="0"/>
                <a:cs typeface="Poppins" panose="00000500000000000000" pitchFamily="2" charset="0"/>
              </a:rPr>
              <a:t>pédagogie active </a:t>
            </a:r>
            <a:r>
              <a:rPr lang="fr-FR" sz="1600" dirty="0">
                <a:latin typeface="Poppins" panose="00000500000000000000" pitchFamily="2" charset="0"/>
                <a:cs typeface="Poppins" panose="00000500000000000000" pitchFamily="2" charset="0"/>
              </a:rPr>
              <a:t>qui </a:t>
            </a:r>
            <a:r>
              <a:rPr lang="fr-FR" sz="1600" dirty="0">
                <a:solidFill>
                  <a:schemeClr val="tx1"/>
                </a:solidFill>
                <a:latin typeface="Poppins" panose="00000500000000000000" pitchFamily="2" charset="0"/>
                <a:cs typeface="Poppins" panose="00000500000000000000" pitchFamily="2" charset="0"/>
              </a:rPr>
              <a:t>favorise</a:t>
            </a:r>
            <a:r>
              <a:rPr lang="fr-FR" sz="1600" b="1" dirty="0">
                <a:solidFill>
                  <a:schemeClr val="tx1"/>
                </a:solidFill>
                <a:latin typeface="Poppins" panose="00000500000000000000" pitchFamily="2" charset="0"/>
                <a:cs typeface="Poppins" panose="00000500000000000000" pitchFamily="2" charset="0"/>
              </a:rPr>
              <a:t> l’adoption du kit par le système éducatif </a:t>
            </a:r>
            <a:r>
              <a:rPr lang="fr-FR" sz="1600" dirty="0">
                <a:solidFill>
                  <a:schemeClr val="tx1"/>
                </a:solidFill>
                <a:latin typeface="Poppins" panose="00000500000000000000" pitchFamily="2" charset="0"/>
                <a:cs typeface="Poppins" panose="00000500000000000000" pitchFamily="2" charset="0"/>
              </a:rPr>
              <a:t> </a:t>
            </a:r>
          </a:p>
          <a:p>
            <a:pPr marL="285750" indent="-285750">
              <a:buFont typeface="Arial" panose="020B0604020202020204" pitchFamily="34" charset="0"/>
              <a:buChar char="•"/>
            </a:pPr>
            <a:endParaRPr lang="fr-FR" sz="1600" b="1" dirty="0">
              <a:solidFill>
                <a:schemeClr val="tx1"/>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fr-FR" sz="1600" dirty="0">
                <a:solidFill>
                  <a:schemeClr val="tx1"/>
                </a:solidFill>
                <a:latin typeface="Poppins" panose="00000500000000000000" pitchFamily="2" charset="0"/>
                <a:cs typeface="Poppins" panose="00000500000000000000" pitchFamily="2" charset="0"/>
              </a:rPr>
              <a:t>… et assurer ainsi une </a:t>
            </a:r>
            <a:r>
              <a:rPr lang="fr-FR" sz="1600" b="1" dirty="0">
                <a:solidFill>
                  <a:schemeClr val="tx1"/>
                </a:solidFill>
                <a:latin typeface="Poppins" panose="00000500000000000000" pitchFamily="2" charset="0"/>
                <a:cs typeface="Poppins" panose="00000500000000000000" pitchFamily="2" charset="0"/>
              </a:rPr>
              <a:t>assimilation optimale de connaissances</a:t>
            </a:r>
            <a:r>
              <a:rPr lang="fr-FR" sz="1600" dirty="0">
                <a:solidFill>
                  <a:schemeClr val="tx1"/>
                </a:solidFill>
                <a:latin typeface="Poppins" panose="00000500000000000000" pitchFamily="2" charset="0"/>
                <a:cs typeface="Poppins" panose="00000500000000000000" pitchFamily="2" charset="0"/>
              </a:rPr>
              <a:t> </a:t>
            </a:r>
            <a:r>
              <a:rPr lang="fr-FR" sz="1600" b="1" dirty="0">
                <a:solidFill>
                  <a:schemeClr val="tx1"/>
                </a:solidFill>
                <a:latin typeface="Poppins" panose="00000500000000000000" pitchFamily="2" charset="0"/>
                <a:cs typeface="Poppins" panose="00000500000000000000" pitchFamily="2" charset="0"/>
              </a:rPr>
              <a:t>sur les légumineuses</a:t>
            </a:r>
            <a:endParaRPr lang="fr-FR" sz="1600" dirty="0">
              <a:solidFill>
                <a:schemeClr val="tx1"/>
              </a:solidFill>
              <a:latin typeface="Poppins" panose="00000500000000000000" pitchFamily="2" charset="0"/>
              <a:cs typeface="Poppins" panose="00000500000000000000" pitchFamily="2" charset="0"/>
            </a:endParaRPr>
          </a:p>
        </p:txBody>
      </p:sp>
      <p:grpSp>
        <p:nvGrpSpPr>
          <p:cNvPr id="19" name="Groupe 19">
            <a:extLst>
              <a:ext uri="{FF2B5EF4-FFF2-40B4-BE49-F238E27FC236}">
                <a16:creationId xmlns:a16="http://schemas.microsoft.com/office/drawing/2014/main" id="{F185E39B-B60D-4733-A6B9-F3735866FF3C}"/>
              </a:ext>
            </a:extLst>
          </p:cNvPr>
          <p:cNvGrpSpPr/>
          <p:nvPr/>
        </p:nvGrpSpPr>
        <p:grpSpPr>
          <a:xfrm>
            <a:off x="0" y="3186793"/>
            <a:ext cx="484414" cy="484415"/>
            <a:chOff x="0" y="0"/>
            <a:chExt cx="484413" cy="484413"/>
          </a:xfrm>
        </p:grpSpPr>
        <p:sp>
          <p:nvSpPr>
            <p:cNvPr id="20" name="Rectangle 26">
              <a:extLst>
                <a:ext uri="{FF2B5EF4-FFF2-40B4-BE49-F238E27FC236}">
                  <a16:creationId xmlns:a16="http://schemas.microsoft.com/office/drawing/2014/main" id="{71FA6CE1-611D-4B2C-95F5-08D2807B7626}"/>
                </a:ext>
              </a:extLst>
            </p:cNvPr>
            <p:cNvSpPr/>
            <p:nvPr/>
          </p:nvSpPr>
          <p:spPr>
            <a:xfrm>
              <a:off x="0" y="0"/>
              <a:ext cx="484414" cy="484414"/>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21" name="Image 27" descr="Image 27">
              <a:extLst>
                <a:ext uri="{FF2B5EF4-FFF2-40B4-BE49-F238E27FC236}">
                  <a16:creationId xmlns:a16="http://schemas.microsoft.com/office/drawing/2014/main" id="{4D0CBF32-3090-41C9-8F79-E0B89F5B7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70" y="89806"/>
              <a:ext cx="304801" cy="304801"/>
            </a:xfrm>
            <a:prstGeom prst="rect">
              <a:avLst/>
            </a:prstGeom>
            <a:ln w="12700" cap="flat">
              <a:noFill/>
              <a:miter lim="400000"/>
            </a:ln>
            <a:effectLst/>
          </p:spPr>
        </p:pic>
      </p:grpSp>
      <p:pic>
        <p:nvPicPr>
          <p:cNvPr id="16" name="Image 15">
            <a:extLst>
              <a:ext uri="{FF2B5EF4-FFF2-40B4-BE49-F238E27FC236}">
                <a16:creationId xmlns:a16="http://schemas.microsoft.com/office/drawing/2014/main" id="{5CC14860-A277-4388-8EE3-52745EC436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404" t="33365" r="42883" b="37074"/>
          <a:stretch/>
        </p:blipFill>
        <p:spPr>
          <a:xfrm>
            <a:off x="10238404" y="180770"/>
            <a:ext cx="1772241" cy="1875453"/>
          </a:xfrm>
          <a:prstGeom prst="rect">
            <a:avLst/>
          </a:prstGeom>
        </p:spPr>
      </p:pic>
    </p:spTree>
    <p:extLst>
      <p:ext uri="{BB962C8B-B14F-4D97-AF65-F5344CB8AC3E}">
        <p14:creationId xmlns:p14="http://schemas.microsoft.com/office/powerpoint/2010/main" val="292364667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Google Shape;234;p55"/>
          <p:cNvSpPr txBox="1"/>
          <p:nvPr/>
        </p:nvSpPr>
        <p:spPr>
          <a:xfrm>
            <a:off x="690384" y="616668"/>
            <a:ext cx="1132026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000" b="1">
                <a:solidFill>
                  <a:srgbClr val="000000"/>
                </a:solidFill>
                <a:latin typeface="Poppins"/>
                <a:ea typeface="Poppins"/>
                <a:cs typeface="Poppins"/>
                <a:sym typeface="Poppins"/>
              </a:defRPr>
            </a:lvl1pPr>
          </a:lstStyle>
          <a:p>
            <a:endParaRPr>
              <a:solidFill>
                <a:schemeClr val="tx1"/>
              </a:solidFill>
            </a:endParaRPr>
          </a:p>
        </p:txBody>
      </p:sp>
      <p:sp>
        <p:nvSpPr>
          <p:cNvPr id="2" name="Espace réservé du numéro de diapositive 1">
            <a:extLst>
              <a:ext uri="{FF2B5EF4-FFF2-40B4-BE49-F238E27FC236}">
                <a16:creationId xmlns:a16="http://schemas.microsoft.com/office/drawing/2014/main" id="{B270427B-783B-4417-A71B-82062832471B}"/>
              </a:ext>
            </a:extLst>
          </p:cNvPr>
          <p:cNvSpPr>
            <a:spLocks noGrp="1"/>
          </p:cNvSpPr>
          <p:nvPr>
            <p:ph type="sldNum" sz="quarter" idx="2"/>
          </p:nvPr>
        </p:nvSpPr>
        <p:spPr/>
        <p:txBody>
          <a:bodyPr/>
          <a:lstStyle/>
          <a:p>
            <a:fld id="{86CB4B4D-7CA3-9044-876B-883B54F8677D}" type="slidenum">
              <a:rPr lang="fr-FR" smtClean="0"/>
              <a:t>5</a:t>
            </a:fld>
            <a:endParaRPr lang="fr-FR"/>
          </a:p>
        </p:txBody>
      </p:sp>
      <p:sp>
        <p:nvSpPr>
          <p:cNvPr id="8" name="Confidence">
            <a:extLst>
              <a:ext uri="{FF2B5EF4-FFF2-40B4-BE49-F238E27FC236}">
                <a16:creationId xmlns:a16="http://schemas.microsoft.com/office/drawing/2014/main" id="{6298DF11-B0F9-414E-899D-248157F7E02B}"/>
              </a:ext>
            </a:extLst>
          </p:cNvPr>
          <p:cNvSpPr txBox="1"/>
          <p:nvPr/>
        </p:nvSpPr>
        <p:spPr>
          <a:xfrm>
            <a:off x="1941251" y="2072152"/>
            <a:ext cx="9363549" cy="12311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defRPr sz="2000">
                <a:latin typeface="Poppins"/>
                <a:ea typeface="Poppins"/>
                <a:cs typeface="Poppins"/>
                <a:sym typeface="Poppins"/>
              </a:defRPr>
            </a:lvl1pPr>
          </a:lstStyle>
          <a:p>
            <a:r>
              <a:rPr lang="fr-FR" sz="1600" b="1" cap="all" dirty="0"/>
              <a:t>CONVAINCRE PAR LA PERTINENCE ET L’ENTHOUSIASME Généré</a:t>
            </a:r>
          </a:p>
          <a:p>
            <a:r>
              <a:rPr lang="fr-FR" sz="1600" dirty="0"/>
              <a:t>Nous savons combien le contexte d’intervention ou de prise de parole en milieux scolaires est de plus en plus sensible. Pour convaincre, nous optons pour un projet pédagogique qui complète et enrichit les enseignements des professeurs. </a:t>
            </a:r>
            <a:br>
              <a:rPr lang="fr-FR" sz="1600" dirty="0"/>
            </a:br>
            <a:r>
              <a:rPr lang="fr-FR" sz="1600" b="1" dirty="0">
                <a:solidFill>
                  <a:srgbClr val="EA4F3D"/>
                </a:solidFill>
              </a:rPr>
              <a:t>Nous proposons une véritable expérience de « </a:t>
            </a:r>
            <a:r>
              <a:rPr lang="fr-FR" sz="1600" b="1" dirty="0" err="1">
                <a:solidFill>
                  <a:srgbClr val="EA4F3D"/>
                </a:solidFill>
              </a:rPr>
              <a:t>codesign</a:t>
            </a:r>
            <a:r>
              <a:rPr lang="fr-FR" sz="1600" b="1" dirty="0">
                <a:solidFill>
                  <a:srgbClr val="EA4F3D"/>
                </a:solidFill>
              </a:rPr>
              <a:t> » autour des légumineuses</a:t>
            </a:r>
            <a:r>
              <a:rPr lang="fr-FR" sz="1600" dirty="0">
                <a:solidFill>
                  <a:srgbClr val="EA4F3D"/>
                </a:solidFill>
              </a:rPr>
              <a:t>. </a:t>
            </a:r>
            <a:endParaRPr lang="fr-FR" sz="1600" cap="all" dirty="0"/>
          </a:p>
        </p:txBody>
      </p:sp>
      <p:sp>
        <p:nvSpPr>
          <p:cNvPr id="9" name="Carré">
            <a:extLst>
              <a:ext uri="{FF2B5EF4-FFF2-40B4-BE49-F238E27FC236}">
                <a16:creationId xmlns:a16="http://schemas.microsoft.com/office/drawing/2014/main" id="{0945AAD3-EFC5-433B-975D-28C74B815438}"/>
              </a:ext>
            </a:extLst>
          </p:cNvPr>
          <p:cNvSpPr/>
          <p:nvPr/>
        </p:nvSpPr>
        <p:spPr>
          <a:xfrm>
            <a:off x="1281378" y="2072152"/>
            <a:ext cx="360472" cy="351480"/>
          </a:xfrm>
          <a:prstGeom prst="rect">
            <a:avLst/>
          </a:prstGeom>
          <a:solidFill>
            <a:srgbClr val="EA4F3D"/>
          </a:solidFill>
          <a:ln w="12700">
            <a:solidFill>
              <a:srgbClr val="E05546"/>
            </a:solidFill>
            <a:miter lim="400000"/>
          </a:ln>
        </p:spPr>
        <p:txBody>
          <a:bodyPr lIns="45719" rIns="45719" anchor="ctr"/>
          <a:lstStyle/>
          <a:p>
            <a:endParaRPr>
              <a:solidFill>
                <a:srgbClr val="E05546"/>
              </a:solidFill>
            </a:endParaRPr>
          </a:p>
        </p:txBody>
      </p:sp>
      <p:sp>
        <p:nvSpPr>
          <p:cNvPr id="10" name="Confidence">
            <a:extLst>
              <a:ext uri="{FF2B5EF4-FFF2-40B4-BE49-F238E27FC236}">
                <a16:creationId xmlns:a16="http://schemas.microsoft.com/office/drawing/2014/main" id="{0CFDC42A-41C5-4F40-B36A-21677FF38360}"/>
              </a:ext>
            </a:extLst>
          </p:cNvPr>
          <p:cNvSpPr txBox="1"/>
          <p:nvPr/>
        </p:nvSpPr>
        <p:spPr>
          <a:xfrm>
            <a:off x="1916376" y="3586554"/>
            <a:ext cx="9255600" cy="98488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defRPr sz="2000">
                <a:latin typeface="Poppins"/>
                <a:ea typeface="Poppins"/>
                <a:cs typeface="Poppins"/>
                <a:sym typeface="Poppins"/>
              </a:defRPr>
            </a:lvl1pPr>
          </a:lstStyle>
          <a:p>
            <a:r>
              <a:rPr lang="fr-FR" sz="1600" b="1" cap="all" dirty="0"/>
              <a:t>AU CŒUR DES Transitions EDUCATIVES</a:t>
            </a:r>
          </a:p>
          <a:p>
            <a:r>
              <a:rPr lang="fr-FR" sz="1600" dirty="0">
                <a:solidFill>
                  <a:schemeClr val="tx1"/>
                </a:solidFill>
              </a:rPr>
              <a:t>Pour ce faire, nous avons recours aux Sciences Humaines et Sociales (SHS) et à l’Intelligence collective en impliquant les élèves dans des </a:t>
            </a:r>
            <a:r>
              <a:rPr lang="fr-FR" sz="1600" b="1" dirty="0">
                <a:solidFill>
                  <a:schemeClr val="tx1"/>
                </a:solidFill>
              </a:rPr>
              <a:t>ateliers bienveillants et inclusifs</a:t>
            </a:r>
            <a:r>
              <a:rPr lang="fr-FR" sz="1600" dirty="0">
                <a:solidFill>
                  <a:schemeClr val="tx1"/>
                </a:solidFill>
              </a:rPr>
              <a:t>. </a:t>
            </a:r>
            <a:r>
              <a:rPr lang="fr-FR" sz="1600" b="1" dirty="0">
                <a:solidFill>
                  <a:schemeClr val="accent1"/>
                </a:solidFill>
              </a:rPr>
              <a:t>Ainsi, chaque élève trouve sa place et exprime sa créativité. </a:t>
            </a:r>
          </a:p>
        </p:txBody>
      </p:sp>
      <p:sp>
        <p:nvSpPr>
          <p:cNvPr id="11" name="Carré">
            <a:extLst>
              <a:ext uri="{FF2B5EF4-FFF2-40B4-BE49-F238E27FC236}">
                <a16:creationId xmlns:a16="http://schemas.microsoft.com/office/drawing/2014/main" id="{FE739B4A-392B-48AA-B15A-46699B2FD413}"/>
              </a:ext>
            </a:extLst>
          </p:cNvPr>
          <p:cNvSpPr/>
          <p:nvPr/>
        </p:nvSpPr>
        <p:spPr>
          <a:xfrm>
            <a:off x="1281378" y="3598401"/>
            <a:ext cx="360472" cy="351480"/>
          </a:xfrm>
          <a:prstGeom prst="rect">
            <a:avLst/>
          </a:prstGeom>
          <a:solidFill>
            <a:srgbClr val="EA4F3D"/>
          </a:solidFill>
          <a:ln w="12700">
            <a:solidFill>
              <a:srgbClr val="E05546"/>
            </a:solidFill>
            <a:miter lim="400000"/>
          </a:ln>
        </p:spPr>
        <p:txBody>
          <a:bodyPr lIns="45719" rIns="45719" anchor="ctr"/>
          <a:lstStyle/>
          <a:p>
            <a:endParaRPr>
              <a:solidFill>
                <a:srgbClr val="E05546"/>
              </a:solidFill>
            </a:endParaRPr>
          </a:p>
        </p:txBody>
      </p:sp>
      <p:sp>
        <p:nvSpPr>
          <p:cNvPr id="12" name="Confidence">
            <a:extLst>
              <a:ext uri="{FF2B5EF4-FFF2-40B4-BE49-F238E27FC236}">
                <a16:creationId xmlns:a16="http://schemas.microsoft.com/office/drawing/2014/main" id="{A457BE0D-B02E-40EF-8790-590FA3AB5725}"/>
              </a:ext>
            </a:extLst>
          </p:cNvPr>
          <p:cNvSpPr txBox="1"/>
          <p:nvPr/>
        </p:nvSpPr>
        <p:spPr>
          <a:xfrm>
            <a:off x="1941251" y="4920845"/>
            <a:ext cx="8753424" cy="17235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defRPr sz="2000">
                <a:latin typeface="Poppins"/>
                <a:ea typeface="Poppins"/>
                <a:cs typeface="Poppins"/>
                <a:sym typeface="Poppins"/>
              </a:defRPr>
            </a:lvl1pPr>
          </a:lstStyle>
          <a:p>
            <a:r>
              <a:rPr lang="fr-FR" sz="1600" b="1" cap="all" dirty="0"/>
              <a:t>AVEC UNE Démarche DE pédagogie ACTIVE</a:t>
            </a:r>
          </a:p>
          <a:p>
            <a:pPr algn="l" fontAlgn="base"/>
            <a:r>
              <a:rPr lang="fr-FR" sz="1600" dirty="0">
                <a:solidFill>
                  <a:srgbClr val="000000"/>
                </a:solidFill>
                <a:latin typeface="Poppins" panose="00000500000000000000" pitchFamily="2" charset="0"/>
                <a:cs typeface="Poppins" panose="00000500000000000000" pitchFamily="2" charset="0"/>
              </a:rPr>
              <a:t>Celle méthode qui s’appuie sur le </a:t>
            </a:r>
            <a:r>
              <a:rPr lang="fr-FR" sz="1600" b="1" dirty="0">
                <a:solidFill>
                  <a:srgbClr val="000000"/>
                </a:solidFill>
                <a:latin typeface="Poppins" panose="00000500000000000000" pitchFamily="2" charset="0"/>
                <a:cs typeface="Poppins" panose="00000500000000000000" pitchFamily="2" charset="0"/>
              </a:rPr>
              <a:t>Design </a:t>
            </a:r>
            <a:r>
              <a:rPr lang="fr-FR" sz="1600" b="1" dirty="0" err="1">
                <a:solidFill>
                  <a:srgbClr val="000000"/>
                </a:solidFill>
                <a:latin typeface="Poppins" panose="00000500000000000000" pitchFamily="2" charset="0"/>
                <a:cs typeface="Poppins" panose="00000500000000000000" pitchFamily="2" charset="0"/>
              </a:rPr>
              <a:t>Thinking</a:t>
            </a:r>
            <a:r>
              <a:rPr lang="fr-FR" sz="1600" b="1" dirty="0">
                <a:solidFill>
                  <a:srgbClr val="000000"/>
                </a:solidFill>
                <a:latin typeface="Poppins" panose="00000500000000000000" pitchFamily="2" charset="0"/>
                <a:cs typeface="Poppins" panose="00000500000000000000" pitchFamily="2" charset="0"/>
              </a:rPr>
              <a:t> </a:t>
            </a:r>
            <a:r>
              <a:rPr lang="fr-FR" sz="1600" dirty="0">
                <a:solidFill>
                  <a:srgbClr val="000000"/>
                </a:solidFill>
                <a:latin typeface="Poppins" panose="00000500000000000000" pitchFamily="2" charset="0"/>
                <a:cs typeface="Poppins" panose="00000500000000000000" pitchFamily="2" charset="0"/>
              </a:rPr>
              <a:t>est reconnue mondialement par plusieurs milliers d’enseignants et répond aux objectifs d’apprentissage de l’OCDE* et des ODD* de l’UNESCO.  </a:t>
            </a:r>
          </a:p>
          <a:p>
            <a:pPr algn="l" fontAlgn="base"/>
            <a:r>
              <a:rPr lang="fr-FR" sz="1600" b="1" dirty="0">
                <a:solidFill>
                  <a:schemeClr val="accent1"/>
                </a:solidFill>
                <a:latin typeface="Poppins" panose="00000500000000000000" pitchFamily="2" charset="0"/>
                <a:cs typeface="Poppins" panose="00000500000000000000" pitchFamily="2" charset="0"/>
              </a:rPr>
              <a:t>Les enfants acquièrent des connaissances sur les légumineuses en étant totalement acteur de leur apprentissage.  </a:t>
            </a:r>
          </a:p>
          <a:p>
            <a:pPr algn="l" fontAlgn="base"/>
            <a:endParaRPr lang="fr-FR" sz="1600" b="1" dirty="0">
              <a:solidFill>
                <a:srgbClr val="EA4F3D"/>
              </a:solidFill>
            </a:endParaRPr>
          </a:p>
        </p:txBody>
      </p:sp>
      <p:sp>
        <p:nvSpPr>
          <p:cNvPr id="13" name="Carré">
            <a:extLst>
              <a:ext uri="{FF2B5EF4-FFF2-40B4-BE49-F238E27FC236}">
                <a16:creationId xmlns:a16="http://schemas.microsoft.com/office/drawing/2014/main" id="{359F5E66-50DE-4321-99A2-CED76956744A}"/>
              </a:ext>
            </a:extLst>
          </p:cNvPr>
          <p:cNvSpPr/>
          <p:nvPr/>
        </p:nvSpPr>
        <p:spPr>
          <a:xfrm>
            <a:off x="1281378" y="4964011"/>
            <a:ext cx="360472" cy="351480"/>
          </a:xfrm>
          <a:prstGeom prst="rect">
            <a:avLst/>
          </a:prstGeom>
          <a:solidFill>
            <a:srgbClr val="EA4F3D"/>
          </a:solidFill>
          <a:ln w="12700">
            <a:solidFill>
              <a:srgbClr val="E05546"/>
            </a:solidFill>
            <a:miter lim="400000"/>
          </a:ln>
        </p:spPr>
        <p:txBody>
          <a:bodyPr lIns="45719" rIns="45719" anchor="ctr"/>
          <a:lstStyle/>
          <a:p>
            <a:endParaRPr>
              <a:solidFill>
                <a:srgbClr val="E05546"/>
              </a:solidFill>
            </a:endParaRPr>
          </a:p>
        </p:txBody>
      </p:sp>
      <p:sp>
        <p:nvSpPr>
          <p:cNvPr id="14" name="Google Shape;234;p55">
            <a:extLst>
              <a:ext uri="{FF2B5EF4-FFF2-40B4-BE49-F238E27FC236}">
                <a16:creationId xmlns:a16="http://schemas.microsoft.com/office/drawing/2014/main" id="{B8C65C91-4183-4546-9E7B-92FFAC968A7A}"/>
              </a:ext>
            </a:extLst>
          </p:cNvPr>
          <p:cNvSpPr txBox="1"/>
          <p:nvPr/>
        </p:nvSpPr>
        <p:spPr>
          <a:xfrm>
            <a:off x="358225" y="374022"/>
            <a:ext cx="11320261"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3000" b="1">
                <a:solidFill>
                  <a:srgbClr val="000000"/>
                </a:solidFill>
                <a:latin typeface="Poppins"/>
                <a:ea typeface="Poppins"/>
                <a:cs typeface="Poppins"/>
                <a:sym typeface="Poppins"/>
              </a:defRPr>
            </a:lvl1pPr>
          </a:lstStyle>
          <a:p>
            <a:r>
              <a:rPr lang="fr-FR" cap="all">
                <a:solidFill>
                  <a:srgbClr val="040000"/>
                </a:solidFill>
              </a:rPr>
              <a:t>communication enfants </a:t>
            </a:r>
            <a:r>
              <a:rPr lang="fr-FR"/>
              <a:t>/ </a:t>
            </a:r>
            <a:r>
              <a:rPr lang="fr-FR">
                <a:solidFill>
                  <a:srgbClr val="EA4F3D"/>
                </a:solidFill>
                <a:sym typeface="Wingdings" panose="05000000000000000000" pitchFamily="2" charset="2"/>
              </a:rPr>
              <a:t>Nos parti-pris</a:t>
            </a:r>
            <a:endParaRPr>
              <a:solidFill>
                <a:srgbClr val="E05546"/>
              </a:solidFill>
            </a:endParaRPr>
          </a:p>
        </p:txBody>
      </p:sp>
      <p:sp>
        <p:nvSpPr>
          <p:cNvPr id="15" name="ZoneTexte 14">
            <a:extLst>
              <a:ext uri="{FF2B5EF4-FFF2-40B4-BE49-F238E27FC236}">
                <a16:creationId xmlns:a16="http://schemas.microsoft.com/office/drawing/2014/main" id="{1FF26A90-4FB8-449C-A710-37DE806205E0}"/>
              </a:ext>
            </a:extLst>
          </p:cNvPr>
          <p:cNvSpPr txBox="1"/>
          <p:nvPr/>
        </p:nvSpPr>
        <p:spPr>
          <a:xfrm>
            <a:off x="576361" y="1063685"/>
            <a:ext cx="10795933"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600" dirty="0">
                <a:solidFill>
                  <a:schemeClr val="tx1"/>
                </a:solidFill>
                <a:latin typeface="Poppins" panose="00000500000000000000" pitchFamily="2" charset="0"/>
                <a:cs typeface="Poppins" panose="00000500000000000000" pitchFamily="2" charset="0"/>
                <a:sym typeface="Wingdings" panose="05000000000000000000" pitchFamily="2" charset="2"/>
              </a:rPr>
              <a:t>Nous voulons </a:t>
            </a:r>
            <a:r>
              <a:rPr lang="fr-FR" sz="1600" b="1" dirty="0">
                <a:solidFill>
                  <a:schemeClr val="tx1"/>
                </a:solidFill>
                <a:latin typeface="Poppins" panose="00000500000000000000" pitchFamily="2" charset="0"/>
                <a:cs typeface="Poppins" panose="00000500000000000000" pitchFamily="2" charset="0"/>
                <a:sym typeface="Wingdings" panose="05000000000000000000" pitchFamily="2" charset="2"/>
              </a:rPr>
              <a:t>ne pas ajouter de nouvelles contraintes </a:t>
            </a:r>
            <a:r>
              <a:rPr lang="fr-FR" sz="1600" dirty="0">
                <a:solidFill>
                  <a:schemeClr val="tx1"/>
                </a:solidFill>
                <a:latin typeface="Poppins" panose="00000500000000000000" pitchFamily="2" charset="0"/>
                <a:cs typeface="Poppins" panose="00000500000000000000" pitchFamily="2" charset="0"/>
                <a:sym typeface="Wingdings" panose="05000000000000000000" pitchFamily="2" charset="2"/>
              </a:rPr>
              <a:t>à celles qui pèsent sur le quotidien des enfants et sur le système éducatif dans le contexte de la crise sanitaire. Nous proposons </a:t>
            </a:r>
            <a:r>
              <a:rPr lang="fr-FR" sz="1600" b="1" dirty="0">
                <a:solidFill>
                  <a:schemeClr val="tx1"/>
                </a:solidFill>
                <a:latin typeface="Poppins" panose="00000500000000000000" pitchFamily="2" charset="0"/>
                <a:cs typeface="Poppins" panose="00000500000000000000" pitchFamily="2" charset="0"/>
                <a:sym typeface="Wingdings" panose="05000000000000000000" pitchFamily="2" charset="2"/>
              </a:rPr>
              <a:t>une approche originale d’élaboration de votre Kit pédagogique :</a:t>
            </a:r>
            <a:endParaRPr lang="fr-FR" sz="1600" b="1" dirty="0">
              <a:solidFill>
                <a:schemeClr val="tx1"/>
              </a:solidFill>
              <a:latin typeface="Poppins" panose="00000500000000000000" pitchFamily="2" charset="0"/>
              <a:cs typeface="Poppins" panose="00000500000000000000" pitchFamily="2" charset="0"/>
            </a:endParaRPr>
          </a:p>
        </p:txBody>
      </p:sp>
      <p:sp>
        <p:nvSpPr>
          <p:cNvPr id="3" name="ZoneTexte 2">
            <a:extLst>
              <a:ext uri="{FF2B5EF4-FFF2-40B4-BE49-F238E27FC236}">
                <a16:creationId xmlns:a16="http://schemas.microsoft.com/office/drawing/2014/main" id="{0D4FD55D-9ABA-4627-ADDD-EB079943B906}"/>
              </a:ext>
            </a:extLst>
          </p:cNvPr>
          <p:cNvSpPr txBox="1"/>
          <p:nvPr/>
        </p:nvSpPr>
        <p:spPr>
          <a:xfrm>
            <a:off x="1917577" y="6555002"/>
            <a:ext cx="5134419"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900" b="0" i="1" u="none" strike="noStrike" cap="none" spc="0" normalizeH="0" baseline="0" dirty="0">
                <a:ln>
                  <a:noFill/>
                </a:ln>
                <a:solidFill>
                  <a:srgbClr val="1D1D1D"/>
                </a:solidFill>
                <a:effectLst/>
                <a:uFillTx/>
                <a:latin typeface="Segoe UI"/>
                <a:ea typeface="Segoe UI"/>
                <a:cs typeface="Segoe UI"/>
                <a:sym typeface="Segoe UI"/>
              </a:rPr>
              <a:t>*Organisation de Coopération et de Développement Economique ; Objectifs de Développement Durable</a:t>
            </a:r>
          </a:p>
        </p:txBody>
      </p:sp>
    </p:spTree>
    <p:extLst>
      <p:ext uri="{BB962C8B-B14F-4D97-AF65-F5344CB8AC3E}">
        <p14:creationId xmlns:p14="http://schemas.microsoft.com/office/powerpoint/2010/main" val="36947835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34;p55">
            <a:extLst>
              <a:ext uri="{FF2B5EF4-FFF2-40B4-BE49-F238E27FC236}">
                <a16:creationId xmlns:a16="http://schemas.microsoft.com/office/drawing/2014/main" id="{79E83616-1BAD-4182-B245-158C931DFE06}"/>
              </a:ext>
            </a:extLst>
          </p:cNvPr>
          <p:cNvSpPr txBox="1"/>
          <p:nvPr/>
        </p:nvSpPr>
        <p:spPr>
          <a:xfrm>
            <a:off x="358225" y="374022"/>
            <a:ext cx="11320261"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3000" b="1">
                <a:solidFill>
                  <a:srgbClr val="000000"/>
                </a:solidFill>
                <a:latin typeface="Poppins"/>
                <a:ea typeface="Poppins"/>
                <a:cs typeface="Poppins"/>
                <a:sym typeface="Poppins"/>
              </a:defRPr>
            </a:lvl1pPr>
          </a:lstStyle>
          <a:p>
            <a:r>
              <a:rPr lang="fr-FR" cap="all" dirty="0">
                <a:solidFill>
                  <a:srgbClr val="040000"/>
                </a:solidFill>
              </a:rPr>
              <a:t>communication enfants / </a:t>
            </a:r>
            <a:r>
              <a:rPr lang="fr-FR" dirty="0">
                <a:solidFill>
                  <a:srgbClr val="EA4F3D"/>
                </a:solidFill>
              </a:rPr>
              <a:t>Présentation d’</a:t>
            </a:r>
            <a:r>
              <a:rPr lang="fr-FR" dirty="0" err="1">
                <a:solidFill>
                  <a:srgbClr val="EA4F3D"/>
                </a:solidFill>
              </a:rPr>
              <a:t>Eutopique</a:t>
            </a:r>
            <a:r>
              <a:rPr lang="fr-FR" dirty="0">
                <a:solidFill>
                  <a:srgbClr val="EA4F3D"/>
                </a:solidFill>
              </a:rPr>
              <a:t> </a:t>
            </a:r>
            <a:endParaRPr dirty="0">
              <a:solidFill>
                <a:srgbClr val="EA4F3D"/>
              </a:solidFill>
            </a:endParaRPr>
          </a:p>
        </p:txBody>
      </p:sp>
      <p:sp>
        <p:nvSpPr>
          <p:cNvPr id="2" name="Espace réservé du numéro de diapositive 1">
            <a:extLst>
              <a:ext uri="{FF2B5EF4-FFF2-40B4-BE49-F238E27FC236}">
                <a16:creationId xmlns:a16="http://schemas.microsoft.com/office/drawing/2014/main" id="{A798F16D-F38A-4DE3-A60F-0333DC5EEF89}"/>
              </a:ext>
            </a:extLst>
          </p:cNvPr>
          <p:cNvSpPr>
            <a:spLocks noGrp="1"/>
          </p:cNvSpPr>
          <p:nvPr>
            <p:ph type="sldNum" sz="quarter" idx="2"/>
          </p:nvPr>
        </p:nvSpPr>
        <p:spPr/>
        <p:txBody>
          <a:bodyPr/>
          <a:lstStyle/>
          <a:p>
            <a:fld id="{86CB4B4D-7CA3-9044-876B-883B54F8677D}" type="slidenum">
              <a:rPr lang="fr-FR" smtClean="0"/>
              <a:t>6</a:t>
            </a:fld>
            <a:endParaRPr lang="fr-FR"/>
          </a:p>
        </p:txBody>
      </p:sp>
      <p:pic>
        <p:nvPicPr>
          <p:cNvPr id="4" name="Image 3">
            <a:extLst>
              <a:ext uri="{FF2B5EF4-FFF2-40B4-BE49-F238E27FC236}">
                <a16:creationId xmlns:a16="http://schemas.microsoft.com/office/drawing/2014/main" id="{61F9672D-C9CD-4C22-985F-041BAD0034B8}"/>
              </a:ext>
            </a:extLst>
          </p:cNvPr>
          <p:cNvPicPr>
            <a:picLocks noChangeAspect="1"/>
          </p:cNvPicPr>
          <p:nvPr/>
        </p:nvPicPr>
        <p:blipFill rotWithShape="1">
          <a:blip r:embed="rId3"/>
          <a:srcRect l="24393" t="20582" r="9418" b="13399"/>
          <a:stretch/>
        </p:blipFill>
        <p:spPr>
          <a:xfrm>
            <a:off x="1757398" y="1493475"/>
            <a:ext cx="8677204" cy="4868397"/>
          </a:xfrm>
          <a:prstGeom prst="rect">
            <a:avLst/>
          </a:prstGeom>
        </p:spPr>
      </p:pic>
    </p:spTree>
    <p:extLst>
      <p:ext uri="{BB962C8B-B14F-4D97-AF65-F5344CB8AC3E}">
        <p14:creationId xmlns:p14="http://schemas.microsoft.com/office/powerpoint/2010/main" val="360407562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34;p55">
            <a:extLst>
              <a:ext uri="{FF2B5EF4-FFF2-40B4-BE49-F238E27FC236}">
                <a16:creationId xmlns:a16="http://schemas.microsoft.com/office/drawing/2014/main" id="{79E83616-1BAD-4182-B245-158C931DFE06}"/>
              </a:ext>
            </a:extLst>
          </p:cNvPr>
          <p:cNvSpPr txBox="1"/>
          <p:nvPr/>
        </p:nvSpPr>
        <p:spPr>
          <a:xfrm>
            <a:off x="358225" y="374022"/>
            <a:ext cx="11833775" cy="46166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lvl1pPr>
              <a:defRPr sz="3000" b="1">
                <a:solidFill>
                  <a:srgbClr val="000000"/>
                </a:solidFill>
                <a:latin typeface="Poppins"/>
                <a:ea typeface="Poppins"/>
                <a:cs typeface="Poppins"/>
                <a:sym typeface="Poppins"/>
              </a:defRPr>
            </a:lvl1pPr>
          </a:lstStyle>
          <a:p>
            <a:r>
              <a:rPr lang="fr-FR" cap="all" dirty="0">
                <a:solidFill>
                  <a:srgbClr val="040000"/>
                </a:solidFill>
              </a:rPr>
              <a:t>communication enfants / </a:t>
            </a:r>
            <a:r>
              <a:rPr lang="fr-FR" dirty="0">
                <a:solidFill>
                  <a:srgbClr val="EA4F3D"/>
                </a:solidFill>
              </a:rPr>
              <a:t>Le processus d’apprentissage</a:t>
            </a:r>
            <a:endParaRPr dirty="0">
              <a:solidFill>
                <a:srgbClr val="EA4F3D"/>
              </a:solidFill>
            </a:endParaRPr>
          </a:p>
        </p:txBody>
      </p:sp>
      <p:sp>
        <p:nvSpPr>
          <p:cNvPr id="2" name="Espace réservé du numéro de diapositive 1">
            <a:extLst>
              <a:ext uri="{FF2B5EF4-FFF2-40B4-BE49-F238E27FC236}">
                <a16:creationId xmlns:a16="http://schemas.microsoft.com/office/drawing/2014/main" id="{A798F16D-F38A-4DE3-A60F-0333DC5EEF89}"/>
              </a:ext>
            </a:extLst>
          </p:cNvPr>
          <p:cNvSpPr>
            <a:spLocks noGrp="1"/>
          </p:cNvSpPr>
          <p:nvPr>
            <p:ph type="sldNum" sz="quarter" idx="2"/>
          </p:nvPr>
        </p:nvSpPr>
        <p:spPr/>
        <p:txBody>
          <a:bodyPr/>
          <a:lstStyle/>
          <a:p>
            <a:fld id="{86CB4B4D-7CA3-9044-876B-883B54F8677D}" type="slidenum">
              <a:rPr lang="fr-FR" smtClean="0"/>
              <a:t>7</a:t>
            </a:fld>
            <a:endParaRPr lang="fr-FR"/>
          </a:p>
        </p:txBody>
      </p:sp>
      <p:pic>
        <p:nvPicPr>
          <p:cNvPr id="5" name="Image 4">
            <a:extLst>
              <a:ext uri="{FF2B5EF4-FFF2-40B4-BE49-F238E27FC236}">
                <a16:creationId xmlns:a16="http://schemas.microsoft.com/office/drawing/2014/main" id="{8EFB4D00-1E99-44AD-A881-D23B74D77D74}"/>
              </a:ext>
            </a:extLst>
          </p:cNvPr>
          <p:cNvPicPr>
            <a:picLocks noChangeAspect="1"/>
          </p:cNvPicPr>
          <p:nvPr/>
        </p:nvPicPr>
        <p:blipFill rotWithShape="1">
          <a:blip r:embed="rId3"/>
          <a:srcRect l="2110" t="15962" r="2381" b="3728"/>
          <a:stretch/>
        </p:blipFill>
        <p:spPr>
          <a:xfrm>
            <a:off x="1125245" y="1136342"/>
            <a:ext cx="10151206" cy="4799042"/>
          </a:xfrm>
          <a:prstGeom prst="rect">
            <a:avLst/>
          </a:prstGeom>
        </p:spPr>
      </p:pic>
      <p:sp>
        <p:nvSpPr>
          <p:cNvPr id="3" name="ZoneTexte 2">
            <a:extLst>
              <a:ext uri="{FF2B5EF4-FFF2-40B4-BE49-F238E27FC236}">
                <a16:creationId xmlns:a16="http://schemas.microsoft.com/office/drawing/2014/main" id="{34BCF03F-6AAC-49DF-AAB5-A5169C9E2654}"/>
              </a:ext>
            </a:extLst>
          </p:cNvPr>
          <p:cNvSpPr txBox="1"/>
          <p:nvPr/>
        </p:nvSpPr>
        <p:spPr>
          <a:xfrm>
            <a:off x="2902997" y="5894783"/>
            <a:ext cx="6517810"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b="1" dirty="0">
                <a:solidFill>
                  <a:schemeClr val="accent1"/>
                </a:solidFill>
              </a:rPr>
              <a:t>= D</a:t>
            </a:r>
            <a:r>
              <a:rPr kumimoji="0" lang="fr-FR" sz="1800" b="1" i="0" u="none" strike="noStrike" cap="none" spc="0" normalizeH="0" baseline="0" dirty="0">
                <a:ln>
                  <a:noFill/>
                </a:ln>
                <a:solidFill>
                  <a:schemeClr val="accent1"/>
                </a:solidFill>
                <a:effectLst/>
                <a:uFillTx/>
                <a:latin typeface="Segoe UI"/>
                <a:ea typeface="Segoe UI"/>
                <a:cs typeface="Segoe UI"/>
                <a:sym typeface="Segoe UI"/>
              </a:rPr>
              <a:t>es élèves </a:t>
            </a:r>
            <a:r>
              <a:rPr lang="fr-FR" b="1" dirty="0">
                <a:solidFill>
                  <a:schemeClr val="accent1"/>
                </a:solidFill>
              </a:rPr>
              <a:t>en quête de </a:t>
            </a:r>
            <a:r>
              <a:rPr kumimoji="0" lang="fr-FR" sz="1800" b="1" i="0" u="none" strike="noStrike" cap="none" spc="0" normalizeH="0" baseline="0" dirty="0">
                <a:ln>
                  <a:noFill/>
                </a:ln>
                <a:solidFill>
                  <a:schemeClr val="accent1"/>
                </a:solidFill>
                <a:effectLst/>
                <a:uFillTx/>
                <a:latin typeface="Segoe UI"/>
                <a:ea typeface="Segoe UI"/>
                <a:cs typeface="Segoe UI"/>
                <a:sym typeface="Segoe UI"/>
              </a:rPr>
              <a:t>découvertes </a:t>
            </a:r>
            <a:r>
              <a:rPr lang="fr-FR" b="1" dirty="0">
                <a:solidFill>
                  <a:schemeClr val="accent1"/>
                </a:solidFill>
              </a:rPr>
              <a:t>sur l</a:t>
            </a:r>
            <a:r>
              <a:rPr kumimoji="0" lang="fr-FR" sz="1800" b="1" i="0" u="none" strike="noStrike" cap="none" spc="0" normalizeH="0" baseline="0" dirty="0">
                <a:ln>
                  <a:noFill/>
                </a:ln>
                <a:solidFill>
                  <a:schemeClr val="accent1"/>
                </a:solidFill>
                <a:effectLst/>
                <a:uFillTx/>
                <a:latin typeface="Segoe UI"/>
                <a:ea typeface="Segoe UI"/>
                <a:cs typeface="Segoe UI"/>
                <a:sym typeface="Segoe UI"/>
              </a:rPr>
              <a:t>es légumineuses !</a:t>
            </a:r>
            <a:br>
              <a:rPr kumimoji="0" lang="fr-FR" sz="1800" b="1" i="0" u="none" strike="noStrike" cap="none" spc="0" normalizeH="0" baseline="0" dirty="0">
                <a:ln>
                  <a:noFill/>
                </a:ln>
                <a:solidFill>
                  <a:schemeClr val="accent1"/>
                </a:solidFill>
                <a:effectLst/>
                <a:uFillTx/>
                <a:latin typeface="Segoe UI"/>
                <a:ea typeface="Segoe UI"/>
                <a:cs typeface="Segoe UI"/>
                <a:sym typeface="Segoe UI"/>
              </a:rPr>
            </a:br>
            <a:r>
              <a:rPr kumimoji="0" lang="fr-FR" sz="1800" b="1" i="0" u="none" strike="noStrike" cap="none" spc="0" normalizeH="0" baseline="0" dirty="0">
                <a:ln>
                  <a:noFill/>
                </a:ln>
                <a:solidFill>
                  <a:schemeClr val="accent1"/>
                </a:solidFill>
                <a:effectLst/>
                <a:uFillTx/>
                <a:latin typeface="Segoe UI"/>
                <a:ea typeface="Segoe UI"/>
                <a:cs typeface="Segoe UI"/>
                <a:sym typeface="Segoe UI"/>
              </a:rPr>
              <a:t>Les parents sont associés avec le travail à faire à la maison. </a:t>
            </a:r>
          </a:p>
        </p:txBody>
      </p:sp>
    </p:spTree>
    <p:extLst>
      <p:ext uri="{BB962C8B-B14F-4D97-AF65-F5344CB8AC3E}">
        <p14:creationId xmlns:p14="http://schemas.microsoft.com/office/powerpoint/2010/main" val="423091804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98F16D-F38A-4DE3-A60F-0333DC5EEF89}"/>
              </a:ext>
            </a:extLst>
          </p:cNvPr>
          <p:cNvSpPr>
            <a:spLocks noGrp="1"/>
          </p:cNvSpPr>
          <p:nvPr>
            <p:ph type="sldNum" sz="quarter" idx="2"/>
          </p:nvPr>
        </p:nvSpPr>
        <p:spPr/>
        <p:txBody>
          <a:bodyPr/>
          <a:lstStyle/>
          <a:p>
            <a:fld id="{86CB4B4D-7CA3-9044-876B-883B54F8677D}" type="slidenum">
              <a:rPr lang="fr-FR" smtClean="0"/>
              <a:t>8</a:t>
            </a:fld>
            <a:endParaRPr lang="fr-FR"/>
          </a:p>
        </p:txBody>
      </p:sp>
      <p:pic>
        <p:nvPicPr>
          <p:cNvPr id="6" name="Image 5">
            <a:extLst>
              <a:ext uri="{FF2B5EF4-FFF2-40B4-BE49-F238E27FC236}">
                <a16:creationId xmlns:a16="http://schemas.microsoft.com/office/drawing/2014/main" id="{52204E41-4C51-4FA0-A80C-A8D9A88489FD}"/>
              </a:ext>
            </a:extLst>
          </p:cNvPr>
          <p:cNvPicPr>
            <a:picLocks noChangeAspect="1"/>
          </p:cNvPicPr>
          <p:nvPr/>
        </p:nvPicPr>
        <p:blipFill rotWithShape="1">
          <a:blip r:embed="rId2"/>
          <a:srcRect l="1875" t="12650" r="2939" b="3727"/>
          <a:stretch/>
        </p:blipFill>
        <p:spPr>
          <a:xfrm>
            <a:off x="620636" y="1302397"/>
            <a:ext cx="10401674" cy="5137648"/>
          </a:xfrm>
          <a:prstGeom prst="rect">
            <a:avLst/>
          </a:prstGeom>
        </p:spPr>
      </p:pic>
      <p:sp>
        <p:nvSpPr>
          <p:cNvPr id="7" name="Google Shape;234;p55">
            <a:extLst>
              <a:ext uri="{FF2B5EF4-FFF2-40B4-BE49-F238E27FC236}">
                <a16:creationId xmlns:a16="http://schemas.microsoft.com/office/drawing/2014/main" id="{BF94D3D3-6B73-42FC-A210-6144602DC20E}"/>
              </a:ext>
            </a:extLst>
          </p:cNvPr>
          <p:cNvSpPr txBox="1"/>
          <p:nvPr/>
        </p:nvSpPr>
        <p:spPr>
          <a:xfrm>
            <a:off x="358225" y="374022"/>
            <a:ext cx="11320261"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3000" b="1">
                <a:solidFill>
                  <a:srgbClr val="000000"/>
                </a:solidFill>
                <a:latin typeface="Poppins"/>
                <a:ea typeface="Poppins"/>
                <a:cs typeface="Poppins"/>
                <a:sym typeface="Poppins"/>
              </a:defRPr>
            </a:lvl1pPr>
          </a:lstStyle>
          <a:p>
            <a:r>
              <a:rPr lang="fr-FR" cap="all" dirty="0">
                <a:solidFill>
                  <a:srgbClr val="040000"/>
                </a:solidFill>
              </a:rPr>
              <a:t>communication enfants / </a:t>
            </a:r>
            <a:r>
              <a:rPr lang="fr-FR" dirty="0">
                <a:solidFill>
                  <a:srgbClr val="EA4F3D"/>
                </a:solidFill>
              </a:rPr>
              <a:t>Présentation d’</a:t>
            </a:r>
            <a:r>
              <a:rPr lang="fr-FR" dirty="0" err="1">
                <a:solidFill>
                  <a:srgbClr val="EA4F3D"/>
                </a:solidFill>
              </a:rPr>
              <a:t>Eutopique</a:t>
            </a:r>
            <a:r>
              <a:rPr lang="fr-FR" dirty="0">
                <a:solidFill>
                  <a:srgbClr val="EA4F3D"/>
                </a:solidFill>
              </a:rPr>
              <a:t> </a:t>
            </a:r>
            <a:endParaRPr dirty="0">
              <a:solidFill>
                <a:schemeClr val="tx1"/>
              </a:solidFill>
            </a:endParaRPr>
          </a:p>
        </p:txBody>
      </p:sp>
    </p:spTree>
    <p:extLst>
      <p:ext uri="{BB962C8B-B14F-4D97-AF65-F5344CB8AC3E}">
        <p14:creationId xmlns:p14="http://schemas.microsoft.com/office/powerpoint/2010/main" val="278605208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34;p55">
            <a:extLst>
              <a:ext uri="{FF2B5EF4-FFF2-40B4-BE49-F238E27FC236}">
                <a16:creationId xmlns:a16="http://schemas.microsoft.com/office/drawing/2014/main" id="{79E83616-1BAD-4182-B245-158C931DFE06}"/>
              </a:ext>
            </a:extLst>
          </p:cNvPr>
          <p:cNvSpPr txBox="1"/>
          <p:nvPr/>
        </p:nvSpPr>
        <p:spPr>
          <a:xfrm>
            <a:off x="358225" y="374022"/>
            <a:ext cx="1132026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000" b="1">
                <a:solidFill>
                  <a:srgbClr val="000000"/>
                </a:solidFill>
                <a:latin typeface="Poppins"/>
                <a:ea typeface="Poppins"/>
                <a:cs typeface="Poppins"/>
                <a:sym typeface="Poppins"/>
              </a:defRPr>
            </a:lvl1pPr>
          </a:lstStyle>
          <a:p>
            <a:r>
              <a:rPr lang="fr-FR" cap="all" dirty="0"/>
              <a:t>COMMUNICATION ENFANTS </a:t>
            </a:r>
            <a:r>
              <a:rPr lang="fr-FR" dirty="0"/>
              <a:t>/ </a:t>
            </a:r>
            <a:r>
              <a:rPr lang="fr-FR" dirty="0">
                <a:solidFill>
                  <a:srgbClr val="EA4F3D"/>
                </a:solidFill>
              </a:rPr>
              <a:t>Notre démarche</a:t>
            </a:r>
            <a:endParaRPr dirty="0">
              <a:solidFill>
                <a:srgbClr val="EA4F3D"/>
              </a:solidFill>
            </a:endParaRPr>
          </a:p>
        </p:txBody>
      </p:sp>
      <p:sp>
        <p:nvSpPr>
          <p:cNvPr id="2" name="Espace réservé du numéro de diapositive 1">
            <a:extLst>
              <a:ext uri="{FF2B5EF4-FFF2-40B4-BE49-F238E27FC236}">
                <a16:creationId xmlns:a16="http://schemas.microsoft.com/office/drawing/2014/main" id="{A798F16D-F38A-4DE3-A60F-0333DC5EEF89}"/>
              </a:ext>
            </a:extLst>
          </p:cNvPr>
          <p:cNvSpPr>
            <a:spLocks noGrp="1"/>
          </p:cNvSpPr>
          <p:nvPr>
            <p:ph type="sldNum" sz="quarter" idx="2"/>
          </p:nvPr>
        </p:nvSpPr>
        <p:spPr/>
        <p:txBody>
          <a:bodyPr/>
          <a:lstStyle/>
          <a:p>
            <a:fld id="{86CB4B4D-7CA3-9044-876B-883B54F8677D}" type="slidenum">
              <a:rPr lang="fr-FR" smtClean="0"/>
              <a:t>9</a:t>
            </a:fld>
            <a:endParaRPr lang="fr-FR"/>
          </a:p>
        </p:txBody>
      </p:sp>
      <p:sp>
        <p:nvSpPr>
          <p:cNvPr id="11" name="ZoneTexte 10">
            <a:extLst>
              <a:ext uri="{FF2B5EF4-FFF2-40B4-BE49-F238E27FC236}">
                <a16:creationId xmlns:a16="http://schemas.microsoft.com/office/drawing/2014/main" id="{0FFF0324-E221-4B08-96E6-87AD94921A0D}"/>
              </a:ext>
            </a:extLst>
          </p:cNvPr>
          <p:cNvSpPr txBox="1"/>
          <p:nvPr/>
        </p:nvSpPr>
        <p:spPr>
          <a:xfrm>
            <a:off x="611182" y="1425320"/>
            <a:ext cx="7503342" cy="4893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600" b="1" dirty="0">
                <a:solidFill>
                  <a:srgbClr val="EA4F3D"/>
                </a:solidFill>
                <a:latin typeface="Poppins" panose="00000500000000000000" pitchFamily="2" charset="0"/>
                <a:cs typeface="Poppins" panose="00000500000000000000" pitchFamily="2" charset="0"/>
              </a:rPr>
              <a:t>Nous vous proposons donc de développer le Kit pédagogique en collaboration avec les élèves ! </a:t>
            </a:r>
          </a:p>
          <a:p>
            <a:endParaRPr lang="fr-FR" sz="1400" b="1" dirty="0">
              <a:latin typeface="Poppins" panose="00000500000000000000" pitchFamily="2" charset="0"/>
              <a:cs typeface="Poppins" panose="00000500000000000000" pitchFamily="2" charset="0"/>
            </a:endParaRPr>
          </a:p>
          <a:p>
            <a:endParaRPr lang="fr-FR" sz="1400" b="1" dirty="0">
              <a:latin typeface="Poppins" panose="00000500000000000000" pitchFamily="2" charset="0"/>
              <a:cs typeface="Poppins" panose="00000500000000000000" pitchFamily="2" charset="0"/>
            </a:endParaRPr>
          </a:p>
          <a:p>
            <a:r>
              <a:rPr lang="fr-FR" sz="1400" b="1" dirty="0">
                <a:solidFill>
                  <a:schemeClr val="tx1"/>
                </a:solidFill>
                <a:latin typeface="Poppins" panose="00000500000000000000" pitchFamily="2" charset="0"/>
                <a:cs typeface="Poppins" panose="00000500000000000000" pitchFamily="2" charset="0"/>
              </a:rPr>
              <a:t>Conception et animation d’un programme d’ateliers auprès d’une classe de CM1 </a:t>
            </a:r>
            <a:r>
              <a:rPr lang="fr-FR" sz="1400" dirty="0">
                <a:solidFill>
                  <a:schemeClr val="tx1"/>
                </a:solidFill>
                <a:latin typeface="Poppins" panose="00000500000000000000" pitchFamily="2" charset="0"/>
                <a:cs typeface="Poppins" panose="00000500000000000000" pitchFamily="2" charset="0"/>
              </a:rPr>
              <a:t>ou CM2 à Paris afin de </a:t>
            </a:r>
            <a:r>
              <a:rPr lang="fr-FR" sz="1400" b="1" dirty="0" err="1">
                <a:solidFill>
                  <a:schemeClr val="tx1"/>
                </a:solidFill>
                <a:latin typeface="Poppins" panose="00000500000000000000" pitchFamily="2" charset="0"/>
                <a:cs typeface="Poppins" panose="00000500000000000000" pitchFamily="2" charset="0"/>
              </a:rPr>
              <a:t>co-concevoir</a:t>
            </a:r>
            <a:r>
              <a:rPr lang="fr-FR" sz="1400" b="1" dirty="0">
                <a:solidFill>
                  <a:schemeClr val="tx1"/>
                </a:solidFill>
                <a:latin typeface="Poppins" panose="00000500000000000000" pitchFamily="2" charset="0"/>
                <a:cs typeface="Poppins" panose="00000500000000000000" pitchFamily="2" charset="0"/>
              </a:rPr>
              <a:t> un kit pédagogique </a:t>
            </a:r>
            <a:r>
              <a:rPr lang="fr-FR" sz="1400" dirty="0">
                <a:solidFill>
                  <a:schemeClr val="tx1"/>
                </a:solidFill>
                <a:latin typeface="Poppins" panose="00000500000000000000" pitchFamily="2" charset="0"/>
                <a:cs typeface="Poppins" panose="00000500000000000000" pitchFamily="2" charset="0"/>
              </a:rPr>
              <a:t>avec les élèves et les enseignants tout en mobilisant les parents. </a:t>
            </a:r>
          </a:p>
          <a:p>
            <a:endParaRPr lang="fr-FR" sz="1400" b="1" dirty="0">
              <a:solidFill>
                <a:schemeClr val="accent1"/>
              </a:solidFill>
              <a:latin typeface="Poppins" panose="00000500000000000000" pitchFamily="2" charset="0"/>
              <a:cs typeface="Poppins" panose="00000500000000000000" pitchFamily="2" charset="0"/>
            </a:endParaRPr>
          </a:p>
          <a:p>
            <a:r>
              <a:rPr lang="fr-FR" sz="1400" b="1" dirty="0">
                <a:latin typeface="Poppins" panose="00000500000000000000" pitchFamily="2" charset="0"/>
                <a:cs typeface="Poppins" panose="00000500000000000000" pitchFamily="2" charset="0"/>
              </a:rPr>
              <a:t>Pourquoi cette démarche ? </a:t>
            </a:r>
          </a:p>
          <a:p>
            <a:endParaRPr lang="fr-FR" sz="1400" dirty="0">
              <a:latin typeface="Poppins" panose="00000500000000000000" pitchFamily="2" charset="0"/>
              <a:cs typeface="Poppins" panose="00000500000000000000" pitchFamily="2" charset="0"/>
            </a:endParaRPr>
          </a:p>
          <a:p>
            <a:r>
              <a:rPr lang="fr-FR" sz="1400" dirty="0">
                <a:latin typeface="Poppins" panose="00000500000000000000" pitchFamily="2" charset="0"/>
                <a:cs typeface="Poppins" panose="00000500000000000000" pitchFamily="2" charset="0"/>
              </a:rPr>
              <a:t>• Afin de </a:t>
            </a:r>
            <a:r>
              <a:rPr lang="fr-FR" sz="1400" b="1" dirty="0">
                <a:solidFill>
                  <a:schemeClr val="accent1"/>
                </a:solidFill>
                <a:latin typeface="Poppins" panose="00000500000000000000" pitchFamily="2" charset="0"/>
                <a:cs typeface="Poppins" panose="00000500000000000000" pitchFamily="2" charset="0"/>
              </a:rPr>
              <a:t>s’assurer de coconcevoir des Kits adaptés aux enfants</a:t>
            </a:r>
            <a:r>
              <a:rPr lang="fr-FR" sz="1400" dirty="0">
                <a:latin typeface="Poppins" panose="00000500000000000000" pitchFamily="2" charset="0"/>
                <a:cs typeface="Poppins" panose="00000500000000000000" pitchFamily="2" charset="0"/>
              </a:rPr>
              <a:t>, à leurs compétences (scolaires, humaines et comportementales : créativité, collaboration, communication…) en les impliquant comme acteurs et cocréateurs du kit. </a:t>
            </a:r>
          </a:p>
          <a:p>
            <a:endParaRPr lang="fr-FR" sz="1400" dirty="0">
              <a:latin typeface="Poppins" panose="00000500000000000000" pitchFamily="2" charset="0"/>
              <a:cs typeface="Poppins" panose="00000500000000000000" pitchFamily="2" charset="0"/>
            </a:endParaRPr>
          </a:p>
          <a:p>
            <a:r>
              <a:rPr lang="fr-FR" sz="1400" dirty="0">
                <a:latin typeface="Poppins" panose="00000500000000000000" pitchFamily="2" charset="0"/>
                <a:cs typeface="Poppins" panose="00000500000000000000" pitchFamily="2" charset="0"/>
              </a:rPr>
              <a:t>• Pour </a:t>
            </a:r>
            <a:r>
              <a:rPr lang="fr-FR" sz="1400" b="1" dirty="0">
                <a:solidFill>
                  <a:schemeClr val="accent1"/>
                </a:solidFill>
                <a:latin typeface="Poppins" panose="00000500000000000000" pitchFamily="2" charset="0"/>
                <a:cs typeface="Poppins" panose="00000500000000000000" pitchFamily="2" charset="0"/>
              </a:rPr>
              <a:t>favoriser l’adoption du Kit par tout l’écosystème scolaire </a:t>
            </a:r>
            <a:r>
              <a:rPr lang="fr-FR" sz="1400" dirty="0">
                <a:latin typeface="Poppins" panose="00000500000000000000" pitchFamily="2" charset="0"/>
                <a:cs typeface="Poppins" panose="00000500000000000000" pitchFamily="2" charset="0"/>
              </a:rPr>
              <a:t>(enseignants, élèves, parents) en valorisant sa conception par des utilisateurs finaux. Un Kit coconçu avec, par et pour les élèves/enseignants/parents.</a:t>
            </a:r>
          </a:p>
          <a:p>
            <a:endParaRPr lang="fr-FR" sz="1400" b="1" dirty="0">
              <a:solidFill>
                <a:schemeClr val="accent1"/>
              </a:solidFill>
              <a:latin typeface="Poppins" panose="00000500000000000000" pitchFamily="2" charset="0"/>
              <a:cs typeface="Poppins" panose="00000500000000000000" pitchFamily="2" charset="0"/>
            </a:endParaRPr>
          </a:p>
          <a:p>
            <a:r>
              <a:rPr lang="fr-FR" sz="1400" b="1" i="1" dirty="0">
                <a:solidFill>
                  <a:schemeClr val="tx1"/>
                </a:solidFill>
                <a:latin typeface="Poppins" panose="00000500000000000000" pitchFamily="2" charset="0"/>
                <a:cs typeface="Poppins" panose="00000500000000000000" pitchFamily="2" charset="0"/>
              </a:rPr>
              <a:t>« Manger du sens » assure le lien entre les différentes parties prenantes, veille au bon déroulement du processus, des moyens alloués et au respect du planning. </a:t>
            </a:r>
          </a:p>
        </p:txBody>
      </p:sp>
      <p:pic>
        <p:nvPicPr>
          <p:cNvPr id="20" name="Image 19">
            <a:extLst>
              <a:ext uri="{FF2B5EF4-FFF2-40B4-BE49-F238E27FC236}">
                <a16:creationId xmlns:a16="http://schemas.microsoft.com/office/drawing/2014/main" id="{A1B6F04B-3C40-4F2C-AC3B-22150B196579}"/>
              </a:ext>
            </a:extLst>
          </p:cNvPr>
          <p:cNvPicPr>
            <a:picLocks noChangeAspect="1"/>
          </p:cNvPicPr>
          <p:nvPr/>
        </p:nvPicPr>
        <p:blipFill>
          <a:blip r:embed="rId2"/>
          <a:stretch>
            <a:fillRect/>
          </a:stretch>
        </p:blipFill>
        <p:spPr>
          <a:xfrm>
            <a:off x="8372024" y="1425320"/>
            <a:ext cx="3466620" cy="4411402"/>
          </a:xfrm>
          <a:prstGeom prst="rect">
            <a:avLst/>
          </a:prstGeom>
        </p:spPr>
      </p:pic>
    </p:spTree>
    <p:extLst>
      <p:ext uri="{BB962C8B-B14F-4D97-AF65-F5344CB8AC3E}">
        <p14:creationId xmlns:p14="http://schemas.microsoft.com/office/powerpoint/2010/main" val="2237662452"/>
      </p:ext>
    </p:extLst>
  </p:cSld>
  <p:clrMapOvr>
    <a:masterClrMapping/>
  </p:clrMapOvr>
  <p:transition spd="med"/>
</p:sld>
</file>

<file path=ppt/theme/theme1.xml><?xml version="1.0" encoding="utf-8"?>
<a:theme xmlns:a="http://schemas.openxmlformats.org/drawingml/2006/main" name="2_Gulfstream Présentation 2019">
  <a:themeElements>
    <a:clrScheme name="2_Gulfstream Présentation 2019">
      <a:dk1>
        <a:srgbClr val="1D1D1D"/>
      </a:dk1>
      <a:lt1>
        <a:srgbClr val="FFFFFF"/>
      </a:lt1>
      <a:dk2>
        <a:srgbClr val="A7A7A7"/>
      </a:dk2>
      <a:lt2>
        <a:srgbClr val="535353"/>
      </a:lt2>
      <a:accent1>
        <a:srgbClr val="F44336"/>
      </a:accent1>
      <a:accent2>
        <a:srgbClr val="9C27B0"/>
      </a:accent2>
      <a:accent3>
        <a:srgbClr val="3F51B5"/>
      </a:accent3>
      <a:accent4>
        <a:srgbClr val="03A9F4"/>
      </a:accent4>
      <a:accent5>
        <a:srgbClr val="009688"/>
      </a:accent5>
      <a:accent6>
        <a:srgbClr val="8BC34A"/>
      </a:accent6>
      <a:hlink>
        <a:srgbClr val="0000FF"/>
      </a:hlink>
      <a:folHlink>
        <a:srgbClr val="FF00FF"/>
      </a:folHlink>
    </a:clrScheme>
    <a:fontScheme name="2_Gulfstream Présentation 2019">
      <a:majorFont>
        <a:latin typeface="Helvetica Neue Fin"/>
        <a:ea typeface="Helvetica Neue Fin"/>
        <a:cs typeface="Helvetica Neue Fin"/>
      </a:majorFont>
      <a:minorFont>
        <a:latin typeface="Helvetica"/>
        <a:ea typeface="Helvetica"/>
        <a:cs typeface="Helvetica"/>
      </a:minorFont>
    </a:fontScheme>
    <a:fmtScheme name="2_Gulfstream Présentation 20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Gulfstream Présentation 2019">
  <a:themeElements>
    <a:clrScheme name="2_Gulfstream Présentation 2019">
      <a:dk1>
        <a:srgbClr val="000000"/>
      </a:dk1>
      <a:lt1>
        <a:srgbClr val="FFFFFF"/>
      </a:lt1>
      <a:dk2>
        <a:srgbClr val="A7A7A7"/>
      </a:dk2>
      <a:lt2>
        <a:srgbClr val="535353"/>
      </a:lt2>
      <a:accent1>
        <a:srgbClr val="F44336"/>
      </a:accent1>
      <a:accent2>
        <a:srgbClr val="9C27B0"/>
      </a:accent2>
      <a:accent3>
        <a:srgbClr val="3F51B5"/>
      </a:accent3>
      <a:accent4>
        <a:srgbClr val="03A9F4"/>
      </a:accent4>
      <a:accent5>
        <a:srgbClr val="009688"/>
      </a:accent5>
      <a:accent6>
        <a:srgbClr val="8BC34A"/>
      </a:accent6>
      <a:hlink>
        <a:srgbClr val="0000FF"/>
      </a:hlink>
      <a:folHlink>
        <a:srgbClr val="FF00FF"/>
      </a:folHlink>
    </a:clrScheme>
    <a:fontScheme name="2_Gulfstream Présentation 2019">
      <a:majorFont>
        <a:latin typeface="Helvetica Neue Fin"/>
        <a:ea typeface="Helvetica Neue Fin"/>
        <a:cs typeface="Helvetica Neue Fin"/>
      </a:majorFont>
      <a:minorFont>
        <a:latin typeface="Helvetica"/>
        <a:ea typeface="Helvetica"/>
        <a:cs typeface="Helvetica"/>
      </a:minorFont>
    </a:fontScheme>
    <a:fmtScheme name="2_Gulfstream Présentation 20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D1D1D"/>
            </a:solidFill>
            <a:effectLst/>
            <a:uFillTx/>
            <a:latin typeface="Segoe UI"/>
            <a:ea typeface="Segoe UI"/>
            <a:cs typeface="Segoe UI"/>
            <a:sym typeface="Segoe U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35E1E02F2E2A4F95CF6B0932CE51F8" ma:contentTypeVersion="8" ma:contentTypeDescription="Crée un document." ma:contentTypeScope="" ma:versionID="e95bcfb557d063fe097d7111d5c0816f">
  <xsd:schema xmlns:xsd="http://www.w3.org/2001/XMLSchema" xmlns:xs="http://www.w3.org/2001/XMLSchema" xmlns:p="http://schemas.microsoft.com/office/2006/metadata/properties" xmlns:ns2="e6231a02-b6fc-429d-9748-2b3aeb9719e7" xmlns:ns3="45e32ea7-b74b-478c-abca-4cb942a7ada2" targetNamespace="http://schemas.microsoft.com/office/2006/metadata/properties" ma:root="true" ma:fieldsID="bcbbcbf6a92c35e275ba9ae70b9c3aa7" ns2:_="" ns3:_="">
    <xsd:import namespace="e6231a02-b6fc-429d-9748-2b3aeb9719e7"/>
    <xsd:import namespace="45e32ea7-b74b-478c-abca-4cb942a7ada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31a02-b6fc-429d-9748-2b3aeb9719e7"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e32ea7-b74b-478c-abca-4cb942a7ada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6231a02-b6fc-429d-9748-2b3aeb9719e7">
      <UserInfo>
        <DisplayName>Catherine Etchart</DisplayName>
        <AccountId>14</AccountId>
        <AccountType/>
      </UserInfo>
    </SharedWithUsers>
  </documentManagement>
</p:properties>
</file>

<file path=customXml/itemProps1.xml><?xml version="1.0" encoding="utf-8"?>
<ds:datastoreItem xmlns:ds="http://schemas.openxmlformats.org/officeDocument/2006/customXml" ds:itemID="{F51CC7D5-0CD0-45BD-A63E-D9922A73AF78}">
  <ds:schemaRefs>
    <ds:schemaRef ds:uri="45e32ea7-b74b-478c-abca-4cb942a7ada2"/>
    <ds:schemaRef ds:uri="e6231a02-b6fc-429d-9748-2b3aeb9719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DA178B8-7F85-40F5-A54A-70AFF9C2863E}">
  <ds:schemaRefs>
    <ds:schemaRef ds:uri="http://schemas.microsoft.com/sharepoint/v3/contenttype/forms"/>
  </ds:schemaRefs>
</ds:datastoreItem>
</file>

<file path=customXml/itemProps3.xml><?xml version="1.0" encoding="utf-8"?>
<ds:datastoreItem xmlns:ds="http://schemas.openxmlformats.org/officeDocument/2006/customXml" ds:itemID="{23089A2B-AD0E-4117-ABC9-7750B4B4622D}">
  <ds:schemaRefs>
    <ds:schemaRef ds:uri="http://purl.org/dc/elements/1.1/"/>
    <ds:schemaRef ds:uri="45e32ea7-b74b-478c-abca-4cb942a7ada2"/>
    <ds:schemaRef ds:uri="http://schemas.microsoft.com/office/infopath/2007/PartnerControls"/>
    <ds:schemaRef ds:uri="http://purl.org/dc/dcmitype/"/>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e6231a02-b6fc-429d-9748-2b3aeb9719e7"/>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4806</TotalTime>
  <Words>1479</Words>
  <Application>Microsoft Office PowerPoint</Application>
  <PresentationFormat>Grand écran</PresentationFormat>
  <Paragraphs>218</Paragraphs>
  <Slides>18</Slides>
  <Notes>5</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18</vt:i4>
      </vt:variant>
    </vt:vector>
  </HeadingPairs>
  <TitlesOfParts>
    <vt:vector size="29" baseType="lpstr">
      <vt:lpstr>Arial</vt:lpstr>
      <vt:lpstr>Calibri</vt:lpstr>
      <vt:lpstr>Helvetica Neue</vt:lpstr>
      <vt:lpstr>Helvetica Neue Fin</vt:lpstr>
      <vt:lpstr>Poppins</vt:lpstr>
      <vt:lpstr>Roboto Black</vt:lpstr>
      <vt:lpstr>Roboto Bold</vt:lpstr>
      <vt:lpstr>Roboto Condensed</vt:lpstr>
      <vt:lpstr>Segoe UI</vt:lpstr>
      <vt:lpstr>Segoe UI Semibold</vt:lpstr>
      <vt:lpstr>2_Gulfstream Présentation 2019</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Elisabeth Goblet</dc:creator>
  <cp:lastModifiedBy>Freddy THIBURCE</cp:lastModifiedBy>
  <cp:revision>14</cp:revision>
  <cp:lastPrinted>2022-01-20T15:31:57Z</cp:lastPrinted>
  <dcterms:modified xsi:type="dcterms:W3CDTF">2022-01-30T15:11:32Z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0x0101000335E1E02F2E2A4F95CF6B0932CE51F8</vt:lpwstr>
  </property>
</Properties>
</file>